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5" r:id="rId3"/>
    <p:sldId id="266" r:id="rId4"/>
    <p:sldId id="271" r:id="rId5"/>
    <p:sldId id="287" r:id="rId6"/>
    <p:sldId id="275" r:id="rId7"/>
    <p:sldId id="274" r:id="rId8"/>
    <p:sldId id="284" r:id="rId9"/>
    <p:sldId id="276" r:id="rId10"/>
    <p:sldId id="277" r:id="rId11"/>
    <p:sldId id="285" r:id="rId12"/>
    <p:sldId id="272" r:id="rId13"/>
    <p:sldId id="281" r:id="rId14"/>
    <p:sldId id="280" r:id="rId15"/>
    <p:sldId id="282" r:id="rId16"/>
    <p:sldId id="283" r:id="rId17"/>
    <p:sldId id="286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82">
          <p15:clr>
            <a:srgbClr val="A4A3A4"/>
          </p15:clr>
        </p15:guide>
        <p15:guide id="2" pos="2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7FB8"/>
    <a:srgbClr val="136A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F189C5-9A08-CDD8-6FE8-1CB167500B45}" v="464" dt="2021-11-11T00:54:51.920"/>
    <p1510:client id="{7293F1CA-756B-C9FD-6A98-316319255E6C}" v="938" dt="2021-11-14T23:43:56.243"/>
    <p1510:client id="{8429BB3D-A4A1-99F3-61AC-09EDBD620B71}" v="18" dt="2021-11-18T00:13:17.394"/>
    <p1510:client id="{CA15F89F-2EDC-D992-014E-B9DF2DBBB126}" v="269" dt="2021-11-16T04:08:10.038"/>
    <p1510:client id="{CE48A6FC-1A6E-D158-6E09-EF90C343BC98}" v="32" dt="2021-11-16T02:07:47.7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19" autoAdjust="0"/>
    <p:restoredTop sz="94674"/>
  </p:normalViewPr>
  <p:slideViewPr>
    <p:cSldViewPr snapToGrid="0" snapToObjects="1">
      <p:cViewPr>
        <p:scale>
          <a:sx n="81" d="100"/>
          <a:sy n="81" d="100"/>
        </p:scale>
        <p:origin x="-5304" y="-552"/>
      </p:cViewPr>
      <p:guideLst>
        <p:guide orient="horz" pos="3082"/>
        <p:guide pos="20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9" d="100"/>
          <a:sy n="109" d="100"/>
        </p:scale>
        <p:origin x="-4504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een, Ian" userId="S::igreen1@lion.lmu.edu::d1dd52b4-bcea-4dae-92d3-e74f77d8a619" providerId="AD" clId="Web-{CE48A6FC-1A6E-D158-6E09-EF90C343BC98}"/>
    <pc:docChg chg="modSld">
      <pc:chgData name="Green, Ian" userId="S::igreen1@lion.lmu.edu::d1dd52b4-bcea-4dae-92d3-e74f77d8a619" providerId="AD" clId="Web-{CE48A6FC-1A6E-D158-6E09-EF90C343BC98}" dt="2021-11-16T02:07:47.713" v="21" actId="1076"/>
      <pc:docMkLst>
        <pc:docMk/>
      </pc:docMkLst>
      <pc:sldChg chg="modSp">
        <pc:chgData name="Green, Ian" userId="S::igreen1@lion.lmu.edu::d1dd52b4-bcea-4dae-92d3-e74f77d8a619" providerId="AD" clId="Web-{CE48A6FC-1A6E-D158-6E09-EF90C343BC98}" dt="2021-11-16T02:07:47.713" v="21" actId="1076"/>
        <pc:sldMkLst>
          <pc:docMk/>
          <pc:sldMk cId="1699159347" sldId="256"/>
        </pc:sldMkLst>
        <pc:spChg chg="mod">
          <ac:chgData name="Green, Ian" userId="S::igreen1@lion.lmu.edu::d1dd52b4-bcea-4dae-92d3-e74f77d8a619" providerId="AD" clId="Web-{CE48A6FC-1A6E-D158-6E09-EF90C343BC98}" dt="2021-11-16T02:07:41.135" v="20" actId="20577"/>
          <ac:spMkLst>
            <pc:docMk/>
            <pc:sldMk cId="1699159347" sldId="256"/>
            <ac:spMk id="7" creationId="{00000000-0000-0000-0000-000000000000}"/>
          </ac:spMkLst>
        </pc:spChg>
        <pc:spChg chg="mod">
          <ac:chgData name="Green, Ian" userId="S::igreen1@lion.lmu.edu::d1dd52b4-bcea-4dae-92d3-e74f77d8a619" providerId="AD" clId="Web-{CE48A6FC-1A6E-D158-6E09-EF90C343BC98}" dt="2021-11-16T02:07:47.713" v="21" actId="1076"/>
          <ac:spMkLst>
            <pc:docMk/>
            <pc:sldMk cId="1699159347" sldId="256"/>
            <ac:spMk id="8" creationId="{00000000-0000-0000-0000-000000000000}"/>
          </ac:spMkLst>
        </pc:spChg>
      </pc:sldChg>
      <pc:sldChg chg="addSp delSp modSp">
        <pc:chgData name="Green, Ian" userId="S::igreen1@lion.lmu.edu::d1dd52b4-bcea-4dae-92d3-e74f77d8a619" providerId="AD" clId="Web-{CE48A6FC-1A6E-D158-6E09-EF90C343BC98}" dt="2021-11-16T02:06:29.928" v="13"/>
        <pc:sldMkLst>
          <pc:docMk/>
          <pc:sldMk cId="2450980155" sldId="274"/>
        </pc:sldMkLst>
        <pc:spChg chg="add del mod">
          <ac:chgData name="Green, Ian" userId="S::igreen1@lion.lmu.edu::d1dd52b4-bcea-4dae-92d3-e74f77d8a619" providerId="AD" clId="Web-{CE48A6FC-1A6E-D158-6E09-EF90C343BC98}" dt="2021-11-16T02:04:04.718" v="5"/>
          <ac:spMkLst>
            <pc:docMk/>
            <pc:sldMk cId="2450980155" sldId="274"/>
            <ac:spMk id="5" creationId="{A05DA305-5A8B-4215-B96C-8A63FC6FA135}"/>
          </ac:spMkLst>
        </pc:spChg>
        <pc:picChg chg="add mod ord modCrop">
          <ac:chgData name="Green, Ian" userId="S::igreen1@lion.lmu.edu::d1dd52b4-bcea-4dae-92d3-e74f77d8a619" providerId="AD" clId="Web-{CE48A6FC-1A6E-D158-6E09-EF90C343BC98}" dt="2021-11-16T02:06:29.928" v="13"/>
          <ac:picMkLst>
            <pc:docMk/>
            <pc:sldMk cId="2450980155" sldId="274"/>
            <ac:picMk id="6" creationId="{1DD5B7FD-FFE4-4805-BF4F-DB18304C5F92}"/>
          </ac:picMkLst>
        </pc:picChg>
        <pc:picChg chg="del">
          <ac:chgData name="Green, Ian" userId="S::igreen1@lion.lmu.edu::d1dd52b4-bcea-4dae-92d3-e74f77d8a619" providerId="AD" clId="Web-{CE48A6FC-1A6E-D158-6E09-EF90C343BC98}" dt="2021-11-16T02:03:59.280" v="4"/>
          <ac:picMkLst>
            <pc:docMk/>
            <pc:sldMk cId="2450980155" sldId="274"/>
            <ac:picMk id="12" creationId="{1C66E035-FB2B-424C-B49B-6AF7C25FBFAE}"/>
          </ac:picMkLst>
        </pc:picChg>
      </pc:sldChg>
      <pc:sldChg chg="addSp delSp modSp">
        <pc:chgData name="Green, Ian" userId="S::igreen1@lion.lmu.edu::d1dd52b4-bcea-4dae-92d3-e74f77d8a619" providerId="AD" clId="Web-{CE48A6FC-1A6E-D158-6E09-EF90C343BC98}" dt="2021-11-16T02:03:56.155" v="3"/>
        <pc:sldMkLst>
          <pc:docMk/>
          <pc:sldMk cId="402587310" sldId="275"/>
        </pc:sldMkLst>
        <pc:spChg chg="add del mod">
          <ac:chgData name="Green, Ian" userId="S::igreen1@lion.lmu.edu::d1dd52b4-bcea-4dae-92d3-e74f77d8a619" providerId="AD" clId="Web-{CE48A6FC-1A6E-D158-6E09-EF90C343BC98}" dt="2021-11-16T01:43:18.179" v="1"/>
          <ac:spMkLst>
            <pc:docMk/>
            <pc:sldMk cId="402587310" sldId="275"/>
            <ac:spMk id="6" creationId="{3986460F-7649-4D25-9BB6-5FC5C86D849F}"/>
          </ac:spMkLst>
        </pc:spChg>
        <pc:spChg chg="add del mod">
          <ac:chgData name="Green, Ian" userId="S::igreen1@lion.lmu.edu::d1dd52b4-bcea-4dae-92d3-e74f77d8a619" providerId="AD" clId="Web-{CE48A6FC-1A6E-D158-6E09-EF90C343BC98}" dt="2021-11-16T02:03:56.155" v="3"/>
          <ac:spMkLst>
            <pc:docMk/>
            <pc:sldMk cId="402587310" sldId="275"/>
            <ac:spMk id="6" creationId="{3B5E14D1-6566-4EB7-B039-9CA700FA7D98}"/>
          </ac:spMkLst>
        </pc:spChg>
        <pc:picChg chg="add mod ord">
          <ac:chgData name="Green, Ian" userId="S::igreen1@lion.lmu.edu::d1dd52b4-bcea-4dae-92d3-e74f77d8a619" providerId="AD" clId="Web-{CE48A6FC-1A6E-D158-6E09-EF90C343BC98}" dt="2021-11-16T01:43:18.179" v="1"/>
          <ac:picMkLst>
            <pc:docMk/>
            <pc:sldMk cId="402587310" sldId="275"/>
            <ac:picMk id="8" creationId="{B8BADFB6-540C-4B50-B641-8163B887B649}"/>
          </ac:picMkLst>
        </pc:picChg>
        <pc:picChg chg="add mod ord">
          <ac:chgData name="Green, Ian" userId="S::igreen1@lion.lmu.edu::d1dd52b4-bcea-4dae-92d3-e74f77d8a619" providerId="AD" clId="Web-{CE48A6FC-1A6E-D158-6E09-EF90C343BC98}" dt="2021-11-16T02:03:56.155" v="3"/>
          <ac:picMkLst>
            <pc:docMk/>
            <pc:sldMk cId="402587310" sldId="275"/>
            <ac:picMk id="9" creationId="{A42F4AF0-C643-4D17-852C-407AC6E39434}"/>
          </ac:picMkLst>
        </pc:picChg>
        <pc:picChg chg="del">
          <ac:chgData name="Green, Ian" userId="S::igreen1@lion.lmu.edu::d1dd52b4-bcea-4dae-92d3-e74f77d8a619" providerId="AD" clId="Web-{CE48A6FC-1A6E-D158-6E09-EF90C343BC98}" dt="2021-11-16T01:43:13.397" v="0"/>
          <ac:picMkLst>
            <pc:docMk/>
            <pc:sldMk cId="402587310" sldId="275"/>
            <ac:picMk id="10" creationId="{46916A38-24CD-4379-AD96-DB301E40852F}"/>
          </ac:picMkLst>
        </pc:picChg>
        <pc:picChg chg="del">
          <ac:chgData name="Green, Ian" userId="S::igreen1@lion.lmu.edu::d1dd52b4-bcea-4dae-92d3-e74f77d8a619" providerId="AD" clId="Web-{CE48A6FC-1A6E-D158-6E09-EF90C343BC98}" dt="2021-11-16T02:03:54.936" v="2"/>
          <ac:picMkLst>
            <pc:docMk/>
            <pc:sldMk cId="402587310" sldId="275"/>
            <ac:picMk id="13" creationId="{69CE9BDD-2B0F-45EB-B318-FAEAF7FCB823}"/>
          </ac:picMkLst>
        </pc:picChg>
      </pc:sldChg>
      <pc:sldChg chg="addSp delSp modSp">
        <pc:chgData name="Green, Ian" userId="S::igreen1@lion.lmu.edu::d1dd52b4-bcea-4dae-92d3-e74f77d8a619" providerId="AD" clId="Web-{CE48A6FC-1A6E-D158-6E09-EF90C343BC98}" dt="2021-11-16T02:05:13.909" v="9"/>
        <pc:sldMkLst>
          <pc:docMk/>
          <pc:sldMk cId="3995045926" sldId="276"/>
        </pc:sldMkLst>
        <pc:spChg chg="add del mod">
          <ac:chgData name="Green, Ian" userId="S::igreen1@lion.lmu.edu::d1dd52b4-bcea-4dae-92d3-e74f77d8a619" providerId="AD" clId="Web-{CE48A6FC-1A6E-D158-6E09-EF90C343BC98}" dt="2021-11-16T02:04:47.517" v="7"/>
          <ac:spMkLst>
            <pc:docMk/>
            <pc:sldMk cId="3995045926" sldId="276"/>
            <ac:spMk id="6" creationId="{179A9675-CBCD-445E-9B45-CD71F681C622}"/>
          </ac:spMkLst>
        </pc:spChg>
        <pc:spChg chg="add del mod">
          <ac:chgData name="Green, Ian" userId="S::igreen1@lion.lmu.edu::d1dd52b4-bcea-4dae-92d3-e74f77d8a619" providerId="AD" clId="Web-{CE48A6FC-1A6E-D158-6E09-EF90C343BC98}" dt="2021-11-16T02:05:13.909" v="9"/>
          <ac:spMkLst>
            <pc:docMk/>
            <pc:sldMk cId="3995045926" sldId="276"/>
            <ac:spMk id="12" creationId="{B197A118-8F12-43AA-8EF8-C93476F84C17}"/>
          </ac:spMkLst>
        </pc:spChg>
        <pc:picChg chg="del">
          <ac:chgData name="Green, Ian" userId="S::igreen1@lion.lmu.edu::d1dd52b4-bcea-4dae-92d3-e74f77d8a619" providerId="AD" clId="Web-{CE48A6FC-1A6E-D158-6E09-EF90C343BC98}" dt="2021-11-16T02:04:46.298" v="6"/>
          <ac:picMkLst>
            <pc:docMk/>
            <pc:sldMk cId="3995045926" sldId="276"/>
            <ac:picMk id="8" creationId="{E2C92B69-935B-436D-846B-7632E69E75F7}"/>
          </ac:picMkLst>
        </pc:picChg>
        <pc:picChg chg="del">
          <ac:chgData name="Green, Ian" userId="S::igreen1@lion.lmu.edu::d1dd52b4-bcea-4dae-92d3-e74f77d8a619" providerId="AD" clId="Web-{CE48A6FC-1A6E-D158-6E09-EF90C343BC98}" dt="2021-11-16T02:05:12.581" v="8"/>
          <ac:picMkLst>
            <pc:docMk/>
            <pc:sldMk cId="3995045926" sldId="276"/>
            <ac:picMk id="9" creationId="{00A9F8E8-0C22-481E-88C6-832C78075B23}"/>
          </ac:picMkLst>
        </pc:picChg>
        <pc:picChg chg="add mod ord">
          <ac:chgData name="Green, Ian" userId="S::igreen1@lion.lmu.edu::d1dd52b4-bcea-4dae-92d3-e74f77d8a619" providerId="AD" clId="Web-{CE48A6FC-1A6E-D158-6E09-EF90C343BC98}" dt="2021-11-16T02:04:47.517" v="7"/>
          <ac:picMkLst>
            <pc:docMk/>
            <pc:sldMk cId="3995045926" sldId="276"/>
            <ac:picMk id="10" creationId="{28DD488F-5EF9-4674-8E30-FD9C81B4B3F0}"/>
          </ac:picMkLst>
        </pc:picChg>
        <pc:picChg chg="add mod ord">
          <ac:chgData name="Green, Ian" userId="S::igreen1@lion.lmu.edu::d1dd52b4-bcea-4dae-92d3-e74f77d8a619" providerId="AD" clId="Web-{CE48A6FC-1A6E-D158-6E09-EF90C343BC98}" dt="2021-11-16T02:05:13.909" v="9"/>
          <ac:picMkLst>
            <pc:docMk/>
            <pc:sldMk cId="3995045926" sldId="276"/>
            <ac:picMk id="13" creationId="{BCE55875-3E28-43F5-84BB-4CE534CFD5C4}"/>
          </ac:picMkLst>
        </pc:picChg>
      </pc:sldChg>
      <pc:sldChg chg="addSp delSp modSp">
        <pc:chgData name="Green, Ian" userId="S::igreen1@lion.lmu.edu::d1dd52b4-bcea-4dae-92d3-e74f77d8a619" providerId="AD" clId="Web-{CE48A6FC-1A6E-D158-6E09-EF90C343BC98}" dt="2021-11-16T02:06:49.429" v="15"/>
        <pc:sldMkLst>
          <pc:docMk/>
          <pc:sldMk cId="3401278021" sldId="277"/>
        </pc:sldMkLst>
        <pc:spChg chg="add del mod">
          <ac:chgData name="Green, Ian" userId="S::igreen1@lion.lmu.edu::d1dd52b4-bcea-4dae-92d3-e74f77d8a619" providerId="AD" clId="Web-{CE48A6FC-1A6E-D158-6E09-EF90C343BC98}" dt="2021-11-16T02:05:21.987" v="11"/>
          <ac:spMkLst>
            <pc:docMk/>
            <pc:sldMk cId="3401278021" sldId="277"/>
            <ac:spMk id="5" creationId="{1600757D-417A-4A6A-A4B6-A016ABD80156}"/>
          </ac:spMkLst>
        </pc:spChg>
        <pc:picChg chg="del">
          <ac:chgData name="Green, Ian" userId="S::igreen1@lion.lmu.edu::d1dd52b4-bcea-4dae-92d3-e74f77d8a619" providerId="AD" clId="Web-{CE48A6FC-1A6E-D158-6E09-EF90C343BC98}" dt="2021-11-16T02:05:20.753" v="10"/>
          <ac:picMkLst>
            <pc:docMk/>
            <pc:sldMk cId="3401278021" sldId="277"/>
            <ac:picMk id="6" creationId="{6A3A16CA-1859-4AE2-B59F-90C0DFCCF66F}"/>
          </ac:picMkLst>
        </pc:picChg>
        <pc:picChg chg="add mod ord modCrop">
          <ac:chgData name="Green, Ian" userId="S::igreen1@lion.lmu.edu::d1dd52b4-bcea-4dae-92d3-e74f77d8a619" providerId="AD" clId="Web-{CE48A6FC-1A6E-D158-6E09-EF90C343BC98}" dt="2021-11-16T02:06:49.429" v="15"/>
          <ac:picMkLst>
            <pc:docMk/>
            <pc:sldMk cId="3401278021" sldId="277"/>
            <ac:picMk id="8" creationId="{7D54D889-D478-431D-8FB2-32FC531CC455}"/>
          </ac:picMkLst>
        </pc:picChg>
      </pc:sldChg>
    </pc:docChg>
  </pc:docChgLst>
  <pc:docChgLst>
    <pc:chgData name="Green, Ian" userId="S::igreen1@lion.lmu.edu::d1dd52b4-bcea-4dae-92d3-e74f77d8a619" providerId="AD" clId="Web-{CA15F89F-2EDC-D992-014E-B9DF2DBBB126}"/>
    <pc:docChg chg="addSld modSld">
      <pc:chgData name="Green, Ian" userId="S::igreen1@lion.lmu.edu::d1dd52b4-bcea-4dae-92d3-e74f77d8a619" providerId="AD" clId="Web-{CA15F89F-2EDC-D992-014E-B9DF2DBBB126}" dt="2021-11-16T04:04:38.479" v="272" actId="20577"/>
      <pc:docMkLst>
        <pc:docMk/>
      </pc:docMkLst>
      <pc:sldChg chg="modSp">
        <pc:chgData name="Green, Ian" userId="S::igreen1@lion.lmu.edu::d1dd52b4-bcea-4dae-92d3-e74f77d8a619" providerId="AD" clId="Web-{CA15F89F-2EDC-D992-014E-B9DF2DBBB126}" dt="2021-11-16T03:46:24.508" v="14" actId="20577"/>
        <pc:sldMkLst>
          <pc:docMk/>
          <pc:sldMk cId="3923353600" sldId="266"/>
        </pc:sldMkLst>
        <pc:spChg chg="mod">
          <ac:chgData name="Green, Ian" userId="S::igreen1@lion.lmu.edu::d1dd52b4-bcea-4dae-92d3-e74f77d8a619" providerId="AD" clId="Web-{CA15F89F-2EDC-D992-014E-B9DF2DBBB126}" dt="2021-11-16T03:46:24.508" v="14" actId="20577"/>
          <ac:spMkLst>
            <pc:docMk/>
            <pc:sldMk cId="3923353600" sldId="266"/>
            <ac:spMk id="3" creationId="{E883205B-E40E-421B-AFF2-358F529203CC}"/>
          </ac:spMkLst>
        </pc:spChg>
      </pc:sldChg>
      <pc:sldChg chg="addSp delSp modSp">
        <pc:chgData name="Green, Ian" userId="S::igreen1@lion.lmu.edu::d1dd52b4-bcea-4dae-92d3-e74f77d8a619" providerId="AD" clId="Web-{CA15F89F-2EDC-D992-014E-B9DF2DBBB126}" dt="2021-11-16T03:57:58.519" v="188" actId="1076"/>
        <pc:sldMkLst>
          <pc:docMk/>
          <pc:sldMk cId="270370462" sldId="281"/>
        </pc:sldMkLst>
        <pc:picChg chg="add del mod modCrop">
          <ac:chgData name="Green, Ian" userId="S::igreen1@lion.lmu.edu::d1dd52b4-bcea-4dae-92d3-e74f77d8a619" providerId="AD" clId="Web-{CA15F89F-2EDC-D992-014E-B9DF2DBBB126}" dt="2021-11-16T03:57:53.612" v="186"/>
          <ac:picMkLst>
            <pc:docMk/>
            <pc:sldMk cId="270370462" sldId="281"/>
            <ac:picMk id="4" creationId="{626A4FE2-77D1-4153-B7F8-82553FE47150}"/>
          </ac:picMkLst>
        </pc:picChg>
        <pc:picChg chg="add mod modCrop">
          <ac:chgData name="Green, Ian" userId="S::igreen1@lion.lmu.edu::d1dd52b4-bcea-4dae-92d3-e74f77d8a619" providerId="AD" clId="Web-{CA15F89F-2EDC-D992-014E-B9DF2DBBB126}" dt="2021-11-16T03:57:06.688" v="182" actId="1076"/>
          <ac:picMkLst>
            <pc:docMk/>
            <pc:sldMk cId="270370462" sldId="281"/>
            <ac:picMk id="6" creationId="{63A92055-3A1E-44D7-AA27-68FA1CD55AA5}"/>
          </ac:picMkLst>
        </pc:picChg>
        <pc:picChg chg="add mod modCrop">
          <ac:chgData name="Green, Ian" userId="S::igreen1@lion.lmu.edu::d1dd52b4-bcea-4dae-92d3-e74f77d8a619" providerId="AD" clId="Web-{CA15F89F-2EDC-D992-014E-B9DF2DBBB126}" dt="2021-11-16T03:57:58.519" v="188" actId="1076"/>
          <ac:picMkLst>
            <pc:docMk/>
            <pc:sldMk cId="270370462" sldId="281"/>
            <ac:picMk id="8" creationId="{4599CEEE-24F6-4950-AE2F-A178E785F83A}"/>
          </ac:picMkLst>
        </pc:picChg>
        <pc:picChg chg="mod">
          <ac:chgData name="Green, Ian" userId="S::igreen1@lion.lmu.edu::d1dd52b4-bcea-4dae-92d3-e74f77d8a619" providerId="AD" clId="Web-{CA15F89F-2EDC-D992-014E-B9DF2DBBB126}" dt="2021-11-16T03:56:59.890" v="178" actId="14100"/>
          <ac:picMkLst>
            <pc:docMk/>
            <pc:sldMk cId="270370462" sldId="281"/>
            <ac:picMk id="9" creationId="{CA0BCA55-5B79-4D0C-B8B7-70A6EE14BAE2}"/>
          </ac:picMkLst>
        </pc:picChg>
        <pc:picChg chg="mod">
          <ac:chgData name="Green, Ian" userId="S::igreen1@lion.lmu.edu::d1dd52b4-bcea-4dae-92d3-e74f77d8a619" providerId="AD" clId="Web-{CA15F89F-2EDC-D992-014E-B9DF2DBBB126}" dt="2021-11-16T03:56:52.015" v="175" actId="1076"/>
          <ac:picMkLst>
            <pc:docMk/>
            <pc:sldMk cId="270370462" sldId="281"/>
            <ac:picMk id="10" creationId="{27750251-1303-453E-B275-EA07645002C5}"/>
          </ac:picMkLst>
        </pc:picChg>
      </pc:sldChg>
      <pc:sldChg chg="modSp">
        <pc:chgData name="Green, Ian" userId="S::igreen1@lion.lmu.edu::d1dd52b4-bcea-4dae-92d3-e74f77d8a619" providerId="AD" clId="Web-{CA15F89F-2EDC-D992-014E-B9DF2DBBB126}" dt="2021-11-16T03:53:08.456" v="21" actId="20577"/>
        <pc:sldMkLst>
          <pc:docMk/>
          <pc:sldMk cId="948419243" sldId="282"/>
        </pc:sldMkLst>
        <pc:spChg chg="mod">
          <ac:chgData name="Green, Ian" userId="S::igreen1@lion.lmu.edu::d1dd52b4-bcea-4dae-92d3-e74f77d8a619" providerId="AD" clId="Web-{CA15F89F-2EDC-D992-014E-B9DF2DBBB126}" dt="2021-11-16T03:53:08.456" v="21" actId="20577"/>
          <ac:spMkLst>
            <pc:docMk/>
            <pc:sldMk cId="948419243" sldId="282"/>
            <ac:spMk id="4" creationId="{43C98A5E-A155-493B-A751-7C8C601FA606}"/>
          </ac:spMkLst>
        </pc:spChg>
      </pc:sldChg>
      <pc:sldChg chg="modSp">
        <pc:chgData name="Green, Ian" userId="S::igreen1@lion.lmu.edu::d1dd52b4-bcea-4dae-92d3-e74f77d8a619" providerId="AD" clId="Web-{CA15F89F-2EDC-D992-014E-B9DF2DBBB126}" dt="2021-11-16T04:04:38.479" v="272" actId="20577"/>
        <pc:sldMkLst>
          <pc:docMk/>
          <pc:sldMk cId="1708730440" sldId="285"/>
        </pc:sldMkLst>
        <pc:spChg chg="mod">
          <ac:chgData name="Green, Ian" userId="S::igreen1@lion.lmu.edu::d1dd52b4-bcea-4dae-92d3-e74f77d8a619" providerId="AD" clId="Web-{CA15F89F-2EDC-D992-014E-B9DF2DBBB126}" dt="2021-11-16T04:04:38.479" v="272" actId="20577"/>
          <ac:spMkLst>
            <pc:docMk/>
            <pc:sldMk cId="1708730440" sldId="285"/>
            <ac:spMk id="4" creationId="{916A27C5-3384-4A4D-A921-69E93E930DB1}"/>
          </ac:spMkLst>
        </pc:spChg>
      </pc:sldChg>
      <pc:sldChg chg="modSp add replId">
        <pc:chgData name="Green, Ian" userId="S::igreen1@lion.lmu.edu::d1dd52b4-bcea-4dae-92d3-e74f77d8a619" providerId="AD" clId="Web-{CA15F89F-2EDC-D992-014E-B9DF2DBBB126}" dt="2021-11-16T03:52:38.376" v="19" actId="20577"/>
        <pc:sldMkLst>
          <pc:docMk/>
          <pc:sldMk cId="3968832838" sldId="286"/>
        </pc:sldMkLst>
        <pc:spChg chg="mod">
          <ac:chgData name="Green, Ian" userId="S::igreen1@lion.lmu.edu::d1dd52b4-bcea-4dae-92d3-e74f77d8a619" providerId="AD" clId="Web-{CA15F89F-2EDC-D992-014E-B9DF2DBBB126}" dt="2021-11-16T03:52:38.376" v="19" actId="20577"/>
          <ac:spMkLst>
            <pc:docMk/>
            <pc:sldMk cId="3968832838" sldId="286"/>
            <ac:spMk id="7" creationId="{00000000-0000-0000-0000-000000000000}"/>
          </ac:spMkLst>
        </pc:spChg>
      </pc:sldChg>
      <pc:sldChg chg="modSp new">
        <pc:chgData name="Green, Ian" userId="S::igreen1@lion.lmu.edu::d1dd52b4-bcea-4dae-92d3-e74f77d8a619" providerId="AD" clId="Web-{CA15F89F-2EDC-D992-014E-B9DF2DBBB126}" dt="2021-11-16T03:59:27.117" v="246" actId="20577"/>
        <pc:sldMkLst>
          <pc:docMk/>
          <pc:sldMk cId="2167198089" sldId="287"/>
        </pc:sldMkLst>
        <pc:spChg chg="mod">
          <ac:chgData name="Green, Ian" userId="S::igreen1@lion.lmu.edu::d1dd52b4-bcea-4dae-92d3-e74f77d8a619" providerId="AD" clId="Web-{CA15F89F-2EDC-D992-014E-B9DF2DBBB126}" dt="2021-11-16T03:58:32.536" v="198" actId="20577"/>
          <ac:spMkLst>
            <pc:docMk/>
            <pc:sldMk cId="2167198089" sldId="287"/>
            <ac:spMk id="2" creationId="{1C4C5E22-C72B-454F-BB22-75375A613A69}"/>
          </ac:spMkLst>
        </pc:spChg>
        <pc:spChg chg="mod">
          <ac:chgData name="Green, Ian" userId="S::igreen1@lion.lmu.edu::d1dd52b4-bcea-4dae-92d3-e74f77d8a619" providerId="AD" clId="Web-{CA15F89F-2EDC-D992-014E-B9DF2DBBB126}" dt="2021-11-16T03:59:27.117" v="246" actId="20577"/>
          <ac:spMkLst>
            <pc:docMk/>
            <pc:sldMk cId="2167198089" sldId="287"/>
            <ac:spMk id="3" creationId="{4A16A2EE-D827-408F-A917-50ECA2D6804F}"/>
          </ac:spMkLst>
        </pc:spChg>
      </pc:sldChg>
    </pc:docChg>
  </pc:docChgLst>
  <pc:docChgLst>
    <pc:chgData name="Green, Ian" userId="S::igreen1@lion.lmu.edu::d1dd52b4-bcea-4dae-92d3-e74f77d8a619" providerId="AD" clId="Web-{17F189C5-9A08-CDD8-6FE8-1CB167500B45}"/>
    <pc:docChg chg="addSld delSld modSld sldOrd">
      <pc:chgData name="Green, Ian" userId="S::igreen1@lion.lmu.edu::d1dd52b4-bcea-4dae-92d3-e74f77d8a619" providerId="AD" clId="Web-{17F189C5-9A08-CDD8-6FE8-1CB167500B45}" dt="2021-11-11T00:54:51.920" v="394" actId="14100"/>
      <pc:docMkLst>
        <pc:docMk/>
      </pc:docMkLst>
      <pc:sldChg chg="modSp">
        <pc:chgData name="Green, Ian" userId="S::igreen1@lion.lmu.edu::d1dd52b4-bcea-4dae-92d3-e74f77d8a619" providerId="AD" clId="Web-{17F189C5-9A08-CDD8-6FE8-1CB167500B45}" dt="2021-11-11T00:30:53.960" v="12" actId="20577"/>
        <pc:sldMkLst>
          <pc:docMk/>
          <pc:sldMk cId="1699159347" sldId="256"/>
        </pc:sldMkLst>
        <pc:spChg chg="mod">
          <ac:chgData name="Green, Ian" userId="S::igreen1@lion.lmu.edu::d1dd52b4-bcea-4dae-92d3-e74f77d8a619" providerId="AD" clId="Web-{17F189C5-9A08-CDD8-6FE8-1CB167500B45}" dt="2021-11-11T00:30:48.069" v="7" actId="20577"/>
          <ac:spMkLst>
            <pc:docMk/>
            <pc:sldMk cId="1699159347" sldId="256"/>
            <ac:spMk id="7" creationId="{00000000-0000-0000-0000-000000000000}"/>
          </ac:spMkLst>
        </pc:spChg>
        <pc:spChg chg="mod">
          <ac:chgData name="Green, Ian" userId="S::igreen1@lion.lmu.edu::d1dd52b4-bcea-4dae-92d3-e74f77d8a619" providerId="AD" clId="Web-{17F189C5-9A08-CDD8-6FE8-1CB167500B45}" dt="2021-11-11T00:30:53.960" v="12" actId="20577"/>
          <ac:spMkLst>
            <pc:docMk/>
            <pc:sldMk cId="1699159347" sldId="256"/>
            <ac:spMk id="8" creationId="{00000000-0000-0000-0000-000000000000}"/>
          </ac:spMkLst>
        </pc:spChg>
      </pc:sldChg>
      <pc:sldChg chg="del">
        <pc:chgData name="Green, Ian" userId="S::igreen1@lion.lmu.edu::d1dd52b4-bcea-4dae-92d3-e74f77d8a619" providerId="AD" clId="Web-{17F189C5-9A08-CDD8-6FE8-1CB167500B45}" dt="2021-11-11T00:50:16.701" v="373"/>
        <pc:sldMkLst>
          <pc:docMk/>
          <pc:sldMk cId="2057139271" sldId="257"/>
        </pc:sldMkLst>
      </pc:sldChg>
      <pc:sldChg chg="del">
        <pc:chgData name="Green, Ian" userId="S::igreen1@lion.lmu.edu::d1dd52b4-bcea-4dae-92d3-e74f77d8a619" providerId="AD" clId="Web-{17F189C5-9A08-CDD8-6FE8-1CB167500B45}" dt="2021-11-11T00:50:17.482" v="374"/>
        <pc:sldMkLst>
          <pc:docMk/>
          <pc:sldMk cId="544990765" sldId="258"/>
        </pc:sldMkLst>
      </pc:sldChg>
      <pc:sldChg chg="del">
        <pc:chgData name="Green, Ian" userId="S::igreen1@lion.lmu.edu::d1dd52b4-bcea-4dae-92d3-e74f77d8a619" providerId="AD" clId="Web-{17F189C5-9A08-CDD8-6FE8-1CB167500B45}" dt="2021-11-11T00:50:19.576" v="376"/>
        <pc:sldMkLst>
          <pc:docMk/>
          <pc:sldMk cId="3151020216" sldId="259"/>
        </pc:sldMkLst>
      </pc:sldChg>
      <pc:sldChg chg="del">
        <pc:chgData name="Green, Ian" userId="S::igreen1@lion.lmu.edu::d1dd52b4-bcea-4dae-92d3-e74f77d8a619" providerId="AD" clId="Web-{17F189C5-9A08-CDD8-6FE8-1CB167500B45}" dt="2021-11-11T00:50:19.779" v="377"/>
        <pc:sldMkLst>
          <pc:docMk/>
          <pc:sldMk cId="2050284747" sldId="260"/>
        </pc:sldMkLst>
      </pc:sldChg>
      <pc:sldChg chg="del">
        <pc:chgData name="Green, Ian" userId="S::igreen1@lion.lmu.edu::d1dd52b4-bcea-4dae-92d3-e74f77d8a619" providerId="AD" clId="Web-{17F189C5-9A08-CDD8-6FE8-1CB167500B45}" dt="2021-11-11T00:50:22.154" v="378"/>
        <pc:sldMkLst>
          <pc:docMk/>
          <pc:sldMk cId="2721199281" sldId="261"/>
        </pc:sldMkLst>
      </pc:sldChg>
      <pc:sldChg chg="del">
        <pc:chgData name="Green, Ian" userId="S::igreen1@lion.lmu.edu::d1dd52b4-bcea-4dae-92d3-e74f77d8a619" providerId="AD" clId="Web-{17F189C5-9A08-CDD8-6FE8-1CB167500B45}" dt="2021-11-11T00:50:22.451" v="379"/>
        <pc:sldMkLst>
          <pc:docMk/>
          <pc:sldMk cId="337353273" sldId="262"/>
        </pc:sldMkLst>
      </pc:sldChg>
      <pc:sldChg chg="del">
        <pc:chgData name="Green, Ian" userId="S::igreen1@lion.lmu.edu::d1dd52b4-bcea-4dae-92d3-e74f77d8a619" providerId="AD" clId="Web-{17F189C5-9A08-CDD8-6FE8-1CB167500B45}" dt="2021-11-11T00:50:25.029" v="380"/>
        <pc:sldMkLst>
          <pc:docMk/>
          <pc:sldMk cId="261050458" sldId="263"/>
        </pc:sldMkLst>
      </pc:sldChg>
      <pc:sldChg chg="del">
        <pc:chgData name="Green, Ian" userId="S::igreen1@lion.lmu.edu::d1dd52b4-bcea-4dae-92d3-e74f77d8a619" providerId="AD" clId="Web-{17F189C5-9A08-CDD8-6FE8-1CB167500B45}" dt="2021-11-11T00:50:18.263" v="375"/>
        <pc:sldMkLst>
          <pc:docMk/>
          <pc:sldMk cId="3109757637" sldId="264"/>
        </pc:sldMkLst>
      </pc:sldChg>
      <pc:sldChg chg="addSp modSp new mod modClrScheme chgLayout">
        <pc:chgData name="Green, Ian" userId="S::igreen1@lion.lmu.edu::d1dd52b4-bcea-4dae-92d3-e74f77d8a619" providerId="AD" clId="Web-{17F189C5-9A08-CDD8-6FE8-1CB167500B45}" dt="2021-11-11T00:35:23.523" v="76" actId="20577"/>
        <pc:sldMkLst>
          <pc:docMk/>
          <pc:sldMk cId="2005100259" sldId="265"/>
        </pc:sldMkLst>
        <pc:spChg chg="mod">
          <ac:chgData name="Green, Ian" userId="S::igreen1@lion.lmu.edu::d1dd52b4-bcea-4dae-92d3-e74f77d8a619" providerId="AD" clId="Web-{17F189C5-9A08-CDD8-6FE8-1CB167500B45}" dt="2021-11-11T00:32:58.905" v="25"/>
          <ac:spMkLst>
            <pc:docMk/>
            <pc:sldMk cId="2005100259" sldId="265"/>
            <ac:spMk id="2" creationId="{E3B73A70-84B7-4BB1-BEC2-8765EE1F816B}"/>
          </ac:spMkLst>
        </pc:spChg>
        <pc:spChg chg="mod">
          <ac:chgData name="Green, Ian" userId="S::igreen1@lion.lmu.edu::d1dd52b4-bcea-4dae-92d3-e74f77d8a619" providerId="AD" clId="Web-{17F189C5-9A08-CDD8-6FE8-1CB167500B45}" dt="2021-11-11T00:35:23.523" v="76" actId="20577"/>
          <ac:spMkLst>
            <pc:docMk/>
            <pc:sldMk cId="2005100259" sldId="265"/>
            <ac:spMk id="3" creationId="{59800332-D43E-44B9-BBD6-3E4F36034C67}"/>
          </ac:spMkLst>
        </pc:spChg>
        <pc:spChg chg="mod ord">
          <ac:chgData name="Green, Ian" userId="S::igreen1@lion.lmu.edu::d1dd52b4-bcea-4dae-92d3-e74f77d8a619" providerId="AD" clId="Web-{17F189C5-9A08-CDD8-6FE8-1CB167500B45}" dt="2021-11-11T00:32:58.905" v="25"/>
          <ac:spMkLst>
            <pc:docMk/>
            <pc:sldMk cId="2005100259" sldId="265"/>
            <ac:spMk id="4" creationId="{477B27C2-0638-4FBC-BE0F-F21911683133}"/>
          </ac:spMkLst>
        </pc:spChg>
        <pc:spChg chg="add mod">
          <ac:chgData name="Green, Ian" userId="S::igreen1@lion.lmu.edu::d1dd52b4-bcea-4dae-92d3-e74f77d8a619" providerId="AD" clId="Web-{17F189C5-9A08-CDD8-6FE8-1CB167500B45}" dt="2021-11-11T00:33:33.844" v="37" actId="20577"/>
          <ac:spMkLst>
            <pc:docMk/>
            <pc:sldMk cId="2005100259" sldId="265"/>
            <ac:spMk id="6" creationId="{C424117D-CBEA-4802-8A02-7E04D9DFC367}"/>
          </ac:spMkLst>
        </pc:spChg>
        <pc:picChg chg="add mod">
          <ac:chgData name="Green, Ian" userId="S::igreen1@lion.lmu.edu::d1dd52b4-bcea-4dae-92d3-e74f77d8a619" providerId="AD" clId="Web-{17F189C5-9A08-CDD8-6FE8-1CB167500B45}" dt="2021-11-11T00:32:58.905" v="25"/>
          <ac:picMkLst>
            <pc:docMk/>
            <pc:sldMk cId="2005100259" sldId="265"/>
            <ac:picMk id="5" creationId="{6705D8A8-3F11-4600-A0A0-AB365B8ADA5B}"/>
          </ac:picMkLst>
        </pc:picChg>
      </pc:sldChg>
      <pc:sldChg chg="modSp new">
        <pc:chgData name="Green, Ian" userId="S::igreen1@lion.lmu.edu::d1dd52b4-bcea-4dae-92d3-e74f77d8a619" providerId="AD" clId="Web-{17F189C5-9A08-CDD8-6FE8-1CB167500B45}" dt="2021-11-11T00:37:27.764" v="161" actId="20577"/>
        <pc:sldMkLst>
          <pc:docMk/>
          <pc:sldMk cId="3923353600" sldId="266"/>
        </pc:sldMkLst>
        <pc:spChg chg="mod">
          <ac:chgData name="Green, Ian" userId="S::igreen1@lion.lmu.edu::d1dd52b4-bcea-4dae-92d3-e74f77d8a619" providerId="AD" clId="Web-{17F189C5-9A08-CDD8-6FE8-1CB167500B45}" dt="2021-11-11T00:35:26.101" v="78" actId="20577"/>
          <ac:spMkLst>
            <pc:docMk/>
            <pc:sldMk cId="3923353600" sldId="266"/>
            <ac:spMk id="2" creationId="{3AA4103E-0412-4BA7-BF2F-AFFF28725942}"/>
          </ac:spMkLst>
        </pc:spChg>
        <pc:spChg chg="mod">
          <ac:chgData name="Green, Ian" userId="S::igreen1@lion.lmu.edu::d1dd52b4-bcea-4dae-92d3-e74f77d8a619" providerId="AD" clId="Web-{17F189C5-9A08-CDD8-6FE8-1CB167500B45}" dt="2021-11-11T00:37:27.764" v="161" actId="20577"/>
          <ac:spMkLst>
            <pc:docMk/>
            <pc:sldMk cId="3923353600" sldId="266"/>
            <ac:spMk id="3" creationId="{E883205B-E40E-421B-AFF2-358F529203CC}"/>
          </ac:spMkLst>
        </pc:spChg>
      </pc:sldChg>
      <pc:sldChg chg="addSp delSp modSp new">
        <pc:chgData name="Green, Ian" userId="S::igreen1@lion.lmu.edu::d1dd52b4-bcea-4dae-92d3-e74f77d8a619" providerId="AD" clId="Web-{17F189C5-9A08-CDD8-6FE8-1CB167500B45}" dt="2021-11-11T00:43:17.754" v="258"/>
        <pc:sldMkLst>
          <pc:docMk/>
          <pc:sldMk cId="1344453468" sldId="267"/>
        </pc:sldMkLst>
        <pc:spChg chg="mod">
          <ac:chgData name="Green, Ian" userId="S::igreen1@lion.lmu.edu::d1dd52b4-bcea-4dae-92d3-e74f77d8a619" providerId="AD" clId="Web-{17F189C5-9A08-CDD8-6FE8-1CB167500B45}" dt="2021-11-11T00:43:17.316" v="257" actId="20577"/>
          <ac:spMkLst>
            <pc:docMk/>
            <pc:sldMk cId="1344453468" sldId="267"/>
            <ac:spMk id="2" creationId="{FEF39705-B558-470C-B6B5-F07BD5BC6DA9}"/>
          </ac:spMkLst>
        </pc:spChg>
        <pc:spChg chg="del">
          <ac:chgData name="Green, Ian" userId="S::igreen1@lion.lmu.edu::d1dd52b4-bcea-4dae-92d3-e74f77d8a619" providerId="AD" clId="Web-{17F189C5-9A08-CDD8-6FE8-1CB167500B45}" dt="2021-11-11T00:42:28.220" v="248"/>
          <ac:spMkLst>
            <pc:docMk/>
            <pc:sldMk cId="1344453468" sldId="267"/>
            <ac:spMk id="3" creationId="{8C354E52-54A6-4B6D-840C-8AF132869E39}"/>
          </ac:spMkLst>
        </pc:spChg>
        <pc:spChg chg="add del mod">
          <ac:chgData name="Green, Ian" userId="S::igreen1@lion.lmu.edu::d1dd52b4-bcea-4dae-92d3-e74f77d8a619" providerId="AD" clId="Web-{17F189C5-9A08-CDD8-6FE8-1CB167500B45}" dt="2021-11-11T00:43:17.754" v="258"/>
          <ac:spMkLst>
            <pc:docMk/>
            <pc:sldMk cId="1344453468" sldId="267"/>
            <ac:spMk id="7" creationId="{BEE37F96-B9D3-4D84-9202-9D3D8E626479}"/>
          </ac:spMkLst>
        </pc:spChg>
        <pc:picChg chg="add del mod ord">
          <ac:chgData name="Green, Ian" userId="S::igreen1@lion.lmu.edu::d1dd52b4-bcea-4dae-92d3-e74f77d8a619" providerId="AD" clId="Web-{17F189C5-9A08-CDD8-6FE8-1CB167500B45}" dt="2021-11-11T00:43:06.144" v="252"/>
          <ac:picMkLst>
            <pc:docMk/>
            <pc:sldMk cId="1344453468" sldId="267"/>
            <ac:picMk id="5" creationId="{50BA9BAB-0ADB-451F-9EAC-B6B14248D144}"/>
          </ac:picMkLst>
        </pc:picChg>
        <pc:picChg chg="add mod ord">
          <ac:chgData name="Green, Ian" userId="S::igreen1@lion.lmu.edu::d1dd52b4-bcea-4dae-92d3-e74f77d8a619" providerId="AD" clId="Web-{17F189C5-9A08-CDD8-6FE8-1CB167500B45}" dt="2021-11-11T00:43:17.754" v="258"/>
          <ac:picMkLst>
            <pc:docMk/>
            <pc:sldMk cId="1344453468" sldId="267"/>
            <ac:picMk id="8" creationId="{663B1B9F-5DDA-42BB-B443-2F20DB1F2A94}"/>
          </ac:picMkLst>
        </pc:picChg>
      </pc:sldChg>
      <pc:sldChg chg="addSp delSp modSp new ord">
        <pc:chgData name="Green, Ian" userId="S::igreen1@lion.lmu.edu::d1dd52b4-bcea-4dae-92d3-e74f77d8a619" providerId="AD" clId="Web-{17F189C5-9A08-CDD8-6FE8-1CB167500B45}" dt="2021-11-11T00:49:54.074" v="371"/>
        <pc:sldMkLst>
          <pc:docMk/>
          <pc:sldMk cId="3903412840" sldId="268"/>
        </pc:sldMkLst>
        <pc:spChg chg="mod">
          <ac:chgData name="Green, Ian" userId="S::igreen1@lion.lmu.edu::d1dd52b4-bcea-4dae-92d3-e74f77d8a619" providerId="AD" clId="Web-{17F189C5-9A08-CDD8-6FE8-1CB167500B45}" dt="2021-11-11T00:49:47.902" v="370" actId="20577"/>
          <ac:spMkLst>
            <pc:docMk/>
            <pc:sldMk cId="3903412840" sldId="268"/>
            <ac:spMk id="2" creationId="{B27064D0-7FE4-4940-B628-CC93D8B9940B}"/>
          </ac:spMkLst>
        </pc:spChg>
        <pc:spChg chg="del">
          <ac:chgData name="Green, Ian" userId="S::igreen1@lion.lmu.edu::d1dd52b4-bcea-4dae-92d3-e74f77d8a619" providerId="AD" clId="Web-{17F189C5-9A08-CDD8-6FE8-1CB167500B45}" dt="2021-11-11T00:38:03.845" v="173"/>
          <ac:spMkLst>
            <pc:docMk/>
            <pc:sldMk cId="3903412840" sldId="268"/>
            <ac:spMk id="3" creationId="{1F0D8923-3EA5-45A8-926D-27B5F15B4997}"/>
          </ac:spMkLst>
        </pc:spChg>
        <pc:spChg chg="add mod">
          <ac:chgData name="Green, Ian" userId="S::igreen1@lion.lmu.edu::d1dd52b4-bcea-4dae-92d3-e74f77d8a619" providerId="AD" clId="Web-{17F189C5-9A08-CDD8-6FE8-1CB167500B45}" dt="2021-11-11T00:42:09.641" v="246" actId="1076"/>
          <ac:spMkLst>
            <pc:docMk/>
            <pc:sldMk cId="3903412840" sldId="268"/>
            <ac:spMk id="8" creationId="{4AE39A0B-0972-4CB5-9DCB-51A0BBB2C9EC}"/>
          </ac:spMkLst>
        </pc:spChg>
        <pc:spChg chg="add mod">
          <ac:chgData name="Green, Ian" userId="S::igreen1@lion.lmu.edu::d1dd52b4-bcea-4dae-92d3-e74f77d8a619" providerId="AD" clId="Web-{17F189C5-9A08-CDD8-6FE8-1CB167500B45}" dt="2021-11-11T00:42:12.891" v="247" actId="1076"/>
          <ac:spMkLst>
            <pc:docMk/>
            <pc:sldMk cId="3903412840" sldId="268"/>
            <ac:spMk id="9" creationId="{77F0CFCB-4889-4AC3-AB86-31E468779867}"/>
          </ac:spMkLst>
        </pc:spChg>
        <pc:picChg chg="add mod ord">
          <ac:chgData name="Green, Ian" userId="S::igreen1@lion.lmu.edu::d1dd52b4-bcea-4dae-92d3-e74f77d8a619" providerId="AD" clId="Web-{17F189C5-9A08-CDD8-6FE8-1CB167500B45}" dt="2021-11-11T00:41:59.171" v="242" actId="1076"/>
          <ac:picMkLst>
            <pc:docMk/>
            <pc:sldMk cId="3903412840" sldId="268"/>
            <ac:picMk id="5" creationId="{57428E39-0328-4191-B4CD-ECA2CEE64CF4}"/>
          </ac:picMkLst>
        </pc:picChg>
        <pc:picChg chg="add del mod">
          <ac:chgData name="Green, Ian" userId="S::igreen1@lion.lmu.edu::d1dd52b4-bcea-4dae-92d3-e74f77d8a619" providerId="AD" clId="Web-{17F189C5-9A08-CDD8-6FE8-1CB167500B45}" dt="2021-11-11T00:38:52.723" v="183"/>
          <ac:picMkLst>
            <pc:docMk/>
            <pc:sldMk cId="3903412840" sldId="268"/>
            <ac:picMk id="6" creationId="{6C7400AB-84D1-445D-B90A-E7FF92F722BC}"/>
          </ac:picMkLst>
        </pc:picChg>
        <pc:picChg chg="add mod modCrop">
          <ac:chgData name="Green, Ian" userId="S::igreen1@lion.lmu.edu::d1dd52b4-bcea-4dae-92d3-e74f77d8a619" providerId="AD" clId="Web-{17F189C5-9A08-CDD8-6FE8-1CB167500B45}" dt="2021-11-11T00:42:02.640" v="244" actId="1076"/>
          <ac:picMkLst>
            <pc:docMk/>
            <pc:sldMk cId="3903412840" sldId="268"/>
            <ac:picMk id="7" creationId="{763184B1-DF55-4A6E-8629-A219DB18F992}"/>
          </ac:picMkLst>
        </pc:picChg>
        <pc:picChg chg="add mod">
          <ac:chgData name="Green, Ian" userId="S::igreen1@lion.lmu.edu::d1dd52b4-bcea-4dae-92d3-e74f77d8a619" providerId="AD" clId="Web-{17F189C5-9A08-CDD8-6FE8-1CB167500B45}" dt="2021-11-11T00:42:05.765" v="245" actId="1076"/>
          <ac:picMkLst>
            <pc:docMk/>
            <pc:sldMk cId="3903412840" sldId="268"/>
            <ac:picMk id="10" creationId="{A4A521C1-F695-449D-9079-2CAF1503B5B5}"/>
          </ac:picMkLst>
        </pc:picChg>
      </pc:sldChg>
      <pc:sldChg chg="addSp delSp modSp add replId">
        <pc:chgData name="Green, Ian" userId="S::igreen1@lion.lmu.edu::d1dd52b4-bcea-4dae-92d3-e74f77d8a619" providerId="AD" clId="Web-{17F189C5-9A08-CDD8-6FE8-1CB167500B45}" dt="2021-11-11T00:49:17.854" v="369" actId="20577"/>
        <pc:sldMkLst>
          <pc:docMk/>
          <pc:sldMk cId="3000701295" sldId="269"/>
        </pc:sldMkLst>
        <pc:spChg chg="mod">
          <ac:chgData name="Green, Ian" userId="S::igreen1@lion.lmu.edu::d1dd52b4-bcea-4dae-92d3-e74f77d8a619" providerId="AD" clId="Web-{17F189C5-9A08-CDD8-6FE8-1CB167500B45}" dt="2021-11-11T00:49:17.854" v="369" actId="20577"/>
          <ac:spMkLst>
            <pc:docMk/>
            <pc:sldMk cId="3000701295" sldId="269"/>
            <ac:spMk id="2" creationId="{FEF39705-B558-470C-B6B5-F07BD5BC6DA9}"/>
          </ac:spMkLst>
        </pc:spChg>
        <pc:spChg chg="add del mod">
          <ac:chgData name="Green, Ian" userId="S::igreen1@lion.lmu.edu::d1dd52b4-bcea-4dae-92d3-e74f77d8a619" providerId="AD" clId="Web-{17F189C5-9A08-CDD8-6FE8-1CB167500B45}" dt="2021-11-11T00:43:31.130" v="263"/>
          <ac:spMkLst>
            <pc:docMk/>
            <pc:sldMk cId="3000701295" sldId="269"/>
            <ac:spMk id="5" creationId="{6D746685-51B3-46DD-A8A7-2F3330B8C16F}"/>
          </ac:spMkLst>
        </pc:spChg>
        <pc:picChg chg="add mod ord">
          <ac:chgData name="Green, Ian" userId="S::igreen1@lion.lmu.edu::d1dd52b4-bcea-4dae-92d3-e74f77d8a619" providerId="AD" clId="Web-{17F189C5-9A08-CDD8-6FE8-1CB167500B45}" dt="2021-11-11T00:43:31.130" v="263"/>
          <ac:picMkLst>
            <pc:docMk/>
            <pc:sldMk cId="3000701295" sldId="269"/>
            <ac:picMk id="6" creationId="{F9F60663-8568-42BE-90F6-58774D82C9BC}"/>
          </ac:picMkLst>
        </pc:picChg>
        <pc:picChg chg="del">
          <ac:chgData name="Green, Ian" userId="S::igreen1@lion.lmu.edu::d1dd52b4-bcea-4dae-92d3-e74f77d8a619" providerId="AD" clId="Web-{17F189C5-9A08-CDD8-6FE8-1CB167500B45}" dt="2021-11-11T00:43:28.364" v="262"/>
          <ac:picMkLst>
            <pc:docMk/>
            <pc:sldMk cId="3000701295" sldId="269"/>
            <ac:picMk id="8" creationId="{663B1B9F-5DDA-42BB-B443-2F20DB1F2A94}"/>
          </ac:picMkLst>
        </pc:picChg>
      </pc:sldChg>
      <pc:sldChg chg="modSp new">
        <pc:chgData name="Green, Ian" userId="S::igreen1@lion.lmu.edu::d1dd52b4-bcea-4dae-92d3-e74f77d8a619" providerId="AD" clId="Web-{17F189C5-9A08-CDD8-6FE8-1CB167500B45}" dt="2021-11-11T00:54:40.045" v="384" actId="20577"/>
        <pc:sldMkLst>
          <pc:docMk/>
          <pc:sldMk cId="29934642" sldId="270"/>
        </pc:sldMkLst>
        <pc:spChg chg="mod">
          <ac:chgData name="Green, Ian" userId="S::igreen1@lion.lmu.edu::d1dd52b4-bcea-4dae-92d3-e74f77d8a619" providerId="AD" clId="Web-{17F189C5-9A08-CDD8-6FE8-1CB167500B45}" dt="2021-11-11T00:44:12.664" v="267" actId="20577"/>
          <ac:spMkLst>
            <pc:docMk/>
            <pc:sldMk cId="29934642" sldId="270"/>
            <ac:spMk id="2" creationId="{20728435-4A65-4168-9636-155684821051}"/>
          </ac:spMkLst>
        </pc:spChg>
        <pc:spChg chg="mod">
          <ac:chgData name="Green, Ian" userId="S::igreen1@lion.lmu.edu::d1dd52b4-bcea-4dae-92d3-e74f77d8a619" providerId="AD" clId="Web-{17F189C5-9A08-CDD8-6FE8-1CB167500B45}" dt="2021-11-11T00:54:40.045" v="384" actId="20577"/>
          <ac:spMkLst>
            <pc:docMk/>
            <pc:sldMk cId="29934642" sldId="270"/>
            <ac:spMk id="3" creationId="{A2C4D4A4-303E-4693-BF72-C1A7047774E0}"/>
          </ac:spMkLst>
        </pc:spChg>
      </pc:sldChg>
      <pc:sldChg chg="modSp add replId">
        <pc:chgData name="Green, Ian" userId="S::igreen1@lion.lmu.edu::d1dd52b4-bcea-4dae-92d3-e74f77d8a619" providerId="AD" clId="Web-{17F189C5-9A08-CDD8-6FE8-1CB167500B45}" dt="2021-11-11T00:44:49.619" v="299" actId="20577"/>
        <pc:sldMkLst>
          <pc:docMk/>
          <pc:sldMk cId="115131053" sldId="271"/>
        </pc:sldMkLst>
        <pc:spChg chg="mod">
          <ac:chgData name="Green, Ian" userId="S::igreen1@lion.lmu.edu::d1dd52b4-bcea-4dae-92d3-e74f77d8a619" providerId="AD" clId="Web-{17F189C5-9A08-CDD8-6FE8-1CB167500B45}" dt="2021-11-11T00:44:49.619" v="299" actId="20577"/>
          <ac:spMkLst>
            <pc:docMk/>
            <pc:sldMk cId="115131053" sldId="271"/>
            <ac:spMk id="7" creationId="{00000000-0000-0000-0000-000000000000}"/>
          </ac:spMkLst>
        </pc:spChg>
      </pc:sldChg>
      <pc:sldChg chg="modSp add replId">
        <pc:chgData name="Green, Ian" userId="S::igreen1@lion.lmu.edu::d1dd52b4-bcea-4dae-92d3-e74f77d8a619" providerId="AD" clId="Web-{17F189C5-9A08-CDD8-6FE8-1CB167500B45}" dt="2021-11-11T00:44:56.635" v="306" actId="20577"/>
        <pc:sldMkLst>
          <pc:docMk/>
          <pc:sldMk cId="2425073478" sldId="272"/>
        </pc:sldMkLst>
        <pc:spChg chg="mod">
          <ac:chgData name="Green, Ian" userId="S::igreen1@lion.lmu.edu::d1dd52b4-bcea-4dae-92d3-e74f77d8a619" providerId="AD" clId="Web-{17F189C5-9A08-CDD8-6FE8-1CB167500B45}" dt="2021-11-11T00:44:56.635" v="306" actId="20577"/>
          <ac:spMkLst>
            <pc:docMk/>
            <pc:sldMk cId="2425073478" sldId="272"/>
            <ac:spMk id="7" creationId="{00000000-0000-0000-0000-000000000000}"/>
          </ac:spMkLst>
        </pc:spChg>
      </pc:sldChg>
      <pc:sldChg chg="addSp modSp new">
        <pc:chgData name="Green, Ian" userId="S::igreen1@lion.lmu.edu::d1dd52b4-bcea-4dae-92d3-e74f77d8a619" providerId="AD" clId="Web-{17F189C5-9A08-CDD8-6FE8-1CB167500B45}" dt="2021-11-11T00:54:51.920" v="394" actId="14100"/>
        <pc:sldMkLst>
          <pc:docMk/>
          <pc:sldMk cId="4168227677" sldId="273"/>
        </pc:sldMkLst>
        <pc:spChg chg="mod">
          <ac:chgData name="Green, Ian" userId="S::igreen1@lion.lmu.edu::d1dd52b4-bcea-4dae-92d3-e74f77d8a619" providerId="AD" clId="Web-{17F189C5-9A08-CDD8-6FE8-1CB167500B45}" dt="2021-11-11T00:47:23.987" v="321" actId="20577"/>
          <ac:spMkLst>
            <pc:docMk/>
            <pc:sldMk cId="4168227677" sldId="273"/>
            <ac:spMk id="2" creationId="{63E7B1FA-7551-44A8-854A-964B76BF9CF3}"/>
          </ac:spMkLst>
        </pc:spChg>
        <pc:spChg chg="mod">
          <ac:chgData name="Green, Ian" userId="S::igreen1@lion.lmu.edu::d1dd52b4-bcea-4dae-92d3-e74f77d8a619" providerId="AD" clId="Web-{17F189C5-9A08-CDD8-6FE8-1CB167500B45}" dt="2021-11-11T00:54:51.920" v="394" actId="14100"/>
          <ac:spMkLst>
            <pc:docMk/>
            <pc:sldMk cId="4168227677" sldId="273"/>
            <ac:spMk id="3" creationId="{A127E770-77A5-445A-838D-ACABB837DDB9}"/>
          </ac:spMkLst>
        </pc:spChg>
        <pc:picChg chg="add mod">
          <ac:chgData name="Green, Ian" userId="S::igreen1@lion.lmu.edu::d1dd52b4-bcea-4dae-92d3-e74f77d8a619" providerId="AD" clId="Web-{17F189C5-9A08-CDD8-6FE8-1CB167500B45}" dt="2021-11-11T00:48:36.539" v="365" actId="1076"/>
          <ac:picMkLst>
            <pc:docMk/>
            <pc:sldMk cId="4168227677" sldId="273"/>
            <ac:picMk id="5" creationId="{FA27AE64-D56C-4098-B696-FCA4B3CAE816}"/>
          </ac:picMkLst>
        </pc:picChg>
      </pc:sldChg>
    </pc:docChg>
  </pc:docChgLst>
  <pc:docChgLst>
    <pc:chgData name="Green, Ian" userId="S::igreen1@lion.lmu.edu::d1dd52b4-bcea-4dae-92d3-e74f77d8a619" providerId="AD" clId="Web-{7293F1CA-756B-C9FD-6A98-316319255E6C}"/>
    <pc:docChg chg="addSld delSld modSld">
      <pc:chgData name="Green, Ian" userId="S::igreen1@lion.lmu.edu::d1dd52b4-bcea-4dae-92d3-e74f77d8a619" providerId="AD" clId="Web-{7293F1CA-756B-C9FD-6A98-316319255E6C}" dt="2021-11-14T23:43:56.243" v="877" actId="20577"/>
      <pc:docMkLst>
        <pc:docMk/>
      </pc:docMkLst>
      <pc:sldChg chg="modSp">
        <pc:chgData name="Green, Ian" userId="S::igreen1@lion.lmu.edu::d1dd52b4-bcea-4dae-92d3-e74f77d8a619" providerId="AD" clId="Web-{7293F1CA-756B-C9FD-6A98-316319255E6C}" dt="2021-11-14T22:41:37.256" v="4" actId="20577"/>
        <pc:sldMkLst>
          <pc:docMk/>
          <pc:sldMk cId="2005100259" sldId="265"/>
        </pc:sldMkLst>
        <pc:spChg chg="mod">
          <ac:chgData name="Green, Ian" userId="S::igreen1@lion.lmu.edu::d1dd52b4-bcea-4dae-92d3-e74f77d8a619" providerId="AD" clId="Web-{7293F1CA-756B-C9FD-6A98-316319255E6C}" dt="2021-11-14T22:41:37.256" v="4" actId="20577"/>
          <ac:spMkLst>
            <pc:docMk/>
            <pc:sldMk cId="2005100259" sldId="265"/>
            <ac:spMk id="3" creationId="{59800332-D43E-44B9-BBD6-3E4F36034C67}"/>
          </ac:spMkLst>
        </pc:spChg>
      </pc:sldChg>
      <pc:sldChg chg="modSp">
        <pc:chgData name="Green, Ian" userId="S::igreen1@lion.lmu.edu::d1dd52b4-bcea-4dae-92d3-e74f77d8a619" providerId="AD" clId="Web-{7293F1CA-756B-C9FD-6A98-316319255E6C}" dt="2021-11-14T23:34:02.163" v="631" actId="20577"/>
        <pc:sldMkLst>
          <pc:docMk/>
          <pc:sldMk cId="3923353600" sldId="266"/>
        </pc:sldMkLst>
        <pc:spChg chg="mod">
          <ac:chgData name="Green, Ian" userId="S::igreen1@lion.lmu.edu::d1dd52b4-bcea-4dae-92d3-e74f77d8a619" providerId="AD" clId="Web-{7293F1CA-756B-C9FD-6A98-316319255E6C}" dt="2021-11-14T23:34:02.163" v="631" actId="20577"/>
          <ac:spMkLst>
            <pc:docMk/>
            <pc:sldMk cId="3923353600" sldId="266"/>
            <ac:spMk id="3" creationId="{E883205B-E40E-421B-AFF2-358F529203CC}"/>
          </ac:spMkLst>
        </pc:spChg>
      </pc:sldChg>
      <pc:sldChg chg="addSp delSp modSp del">
        <pc:chgData name="Green, Ian" userId="S::igreen1@lion.lmu.edu::d1dd52b4-bcea-4dae-92d3-e74f77d8a619" providerId="AD" clId="Web-{7293F1CA-756B-C9FD-6A98-316319255E6C}" dt="2021-11-14T22:49:28.534" v="100"/>
        <pc:sldMkLst>
          <pc:docMk/>
          <pc:sldMk cId="1344453468" sldId="267"/>
        </pc:sldMkLst>
        <pc:spChg chg="mod">
          <ac:chgData name="Green, Ian" userId="S::igreen1@lion.lmu.edu::d1dd52b4-bcea-4dae-92d3-e74f77d8a619" providerId="AD" clId="Web-{7293F1CA-756B-C9FD-6A98-316319255E6C}" dt="2021-11-14T22:47:35.120" v="26"/>
          <ac:spMkLst>
            <pc:docMk/>
            <pc:sldMk cId="1344453468" sldId="267"/>
            <ac:spMk id="2" creationId="{FEF39705-B558-470C-B6B5-F07BD5BC6DA9}"/>
          </ac:spMkLst>
        </pc:spChg>
        <pc:spChg chg="mod ord">
          <ac:chgData name="Green, Ian" userId="S::igreen1@lion.lmu.edu::d1dd52b4-bcea-4dae-92d3-e74f77d8a619" providerId="AD" clId="Web-{7293F1CA-756B-C9FD-6A98-316319255E6C}" dt="2021-11-14T22:47:35.120" v="26"/>
          <ac:spMkLst>
            <pc:docMk/>
            <pc:sldMk cId="1344453468" sldId="267"/>
            <ac:spMk id="4" creationId="{6567EC78-6BC6-4337-92F6-C31E318A8CAB}"/>
          </ac:spMkLst>
        </pc:spChg>
        <pc:spChg chg="add del mod">
          <ac:chgData name="Green, Ian" userId="S::igreen1@lion.lmu.edu::d1dd52b4-bcea-4dae-92d3-e74f77d8a619" providerId="AD" clId="Web-{7293F1CA-756B-C9FD-6A98-316319255E6C}" dt="2021-11-14T22:44:52.001" v="6"/>
          <ac:spMkLst>
            <pc:docMk/>
            <pc:sldMk cId="1344453468" sldId="267"/>
            <ac:spMk id="5" creationId="{15FFEA16-2368-438F-BD51-B0AE397544A1}"/>
          </ac:spMkLst>
        </pc:spChg>
        <pc:spChg chg="add del mod">
          <ac:chgData name="Green, Ian" userId="S::igreen1@lion.lmu.edu::d1dd52b4-bcea-4dae-92d3-e74f77d8a619" providerId="AD" clId="Web-{7293F1CA-756B-C9FD-6A98-316319255E6C}" dt="2021-11-14T22:46:41.492" v="12"/>
          <ac:spMkLst>
            <pc:docMk/>
            <pc:sldMk cId="1344453468" sldId="267"/>
            <ac:spMk id="9" creationId="{53D213CE-FFD7-4486-B54E-339BBEB026C9}"/>
          </ac:spMkLst>
        </pc:spChg>
        <pc:picChg chg="add del mod ord">
          <ac:chgData name="Green, Ian" userId="S::igreen1@lion.lmu.edu::d1dd52b4-bcea-4dae-92d3-e74f77d8a619" providerId="AD" clId="Web-{7293F1CA-756B-C9FD-6A98-316319255E6C}" dt="2021-11-14T22:46:40.461" v="11"/>
          <ac:picMkLst>
            <pc:docMk/>
            <pc:sldMk cId="1344453468" sldId="267"/>
            <ac:picMk id="6" creationId="{CB1483B1-6D54-408F-AC7A-8E3AEE57E8DC}"/>
          </ac:picMkLst>
        </pc:picChg>
        <pc:picChg chg="del">
          <ac:chgData name="Green, Ian" userId="S::igreen1@lion.lmu.edu::d1dd52b4-bcea-4dae-92d3-e74f77d8a619" providerId="AD" clId="Web-{7293F1CA-756B-C9FD-6A98-316319255E6C}" dt="2021-11-14T22:41:45.100" v="5"/>
          <ac:picMkLst>
            <pc:docMk/>
            <pc:sldMk cId="1344453468" sldId="267"/>
            <ac:picMk id="8" creationId="{663B1B9F-5DDA-42BB-B443-2F20DB1F2A94}"/>
          </ac:picMkLst>
        </pc:picChg>
        <pc:picChg chg="add mod ord">
          <ac:chgData name="Green, Ian" userId="S::igreen1@lion.lmu.edu::d1dd52b4-bcea-4dae-92d3-e74f77d8a619" providerId="AD" clId="Web-{7293F1CA-756B-C9FD-6A98-316319255E6C}" dt="2021-11-14T22:47:35.120" v="26"/>
          <ac:picMkLst>
            <pc:docMk/>
            <pc:sldMk cId="1344453468" sldId="267"/>
            <ac:picMk id="10" creationId="{0E453F18-9C32-4847-9E56-1D0265338447}"/>
          </ac:picMkLst>
        </pc:picChg>
      </pc:sldChg>
      <pc:sldChg chg="del">
        <pc:chgData name="Green, Ian" userId="S::igreen1@lion.lmu.edu::d1dd52b4-bcea-4dae-92d3-e74f77d8a619" providerId="AD" clId="Web-{7293F1CA-756B-C9FD-6A98-316319255E6C}" dt="2021-11-14T23:20:08.942" v="195"/>
        <pc:sldMkLst>
          <pc:docMk/>
          <pc:sldMk cId="3903412840" sldId="268"/>
        </pc:sldMkLst>
      </pc:sldChg>
      <pc:sldChg chg="addSp delSp modSp del">
        <pc:chgData name="Green, Ian" userId="S::igreen1@lion.lmu.edu::d1dd52b4-bcea-4dae-92d3-e74f77d8a619" providerId="AD" clId="Web-{7293F1CA-756B-C9FD-6A98-316319255E6C}" dt="2021-11-14T22:49:30.456" v="101"/>
        <pc:sldMkLst>
          <pc:docMk/>
          <pc:sldMk cId="3000701295" sldId="269"/>
        </pc:sldMkLst>
        <pc:spChg chg="mod">
          <ac:chgData name="Green, Ian" userId="S::igreen1@lion.lmu.edu::d1dd52b4-bcea-4dae-92d3-e74f77d8a619" providerId="AD" clId="Web-{7293F1CA-756B-C9FD-6A98-316319255E6C}" dt="2021-11-14T22:47:32.573" v="25"/>
          <ac:spMkLst>
            <pc:docMk/>
            <pc:sldMk cId="3000701295" sldId="269"/>
            <ac:spMk id="2" creationId="{FEF39705-B558-470C-B6B5-F07BD5BC6DA9}"/>
          </ac:spMkLst>
        </pc:spChg>
        <pc:spChg chg="mod ord">
          <ac:chgData name="Green, Ian" userId="S::igreen1@lion.lmu.edu::d1dd52b4-bcea-4dae-92d3-e74f77d8a619" providerId="AD" clId="Web-{7293F1CA-756B-C9FD-6A98-316319255E6C}" dt="2021-11-14T22:47:32.573" v="25"/>
          <ac:spMkLst>
            <pc:docMk/>
            <pc:sldMk cId="3000701295" sldId="269"/>
            <ac:spMk id="4" creationId="{6567EC78-6BC6-4337-92F6-C31E318A8CAB}"/>
          </ac:spMkLst>
        </pc:spChg>
        <pc:spChg chg="add del mod">
          <ac:chgData name="Green, Ian" userId="S::igreen1@lion.lmu.edu::d1dd52b4-bcea-4dae-92d3-e74f77d8a619" providerId="AD" clId="Web-{7293F1CA-756B-C9FD-6A98-316319255E6C}" dt="2021-11-14T22:45:26.081" v="8"/>
          <ac:spMkLst>
            <pc:docMk/>
            <pc:sldMk cId="3000701295" sldId="269"/>
            <ac:spMk id="5" creationId="{FCBF96EA-280D-471A-9D21-ABE096B7A6F8}"/>
          </ac:spMkLst>
        </pc:spChg>
        <pc:spChg chg="add del mod">
          <ac:chgData name="Green, Ian" userId="S::igreen1@lion.lmu.edu::d1dd52b4-bcea-4dae-92d3-e74f77d8a619" providerId="AD" clId="Web-{7293F1CA-756B-C9FD-6A98-316319255E6C}" dt="2021-11-14T22:46:23.381" v="10"/>
          <ac:spMkLst>
            <pc:docMk/>
            <pc:sldMk cId="3000701295" sldId="269"/>
            <ac:spMk id="9" creationId="{E2BA1164-B9F3-4FA2-9C7C-72C6EEEF63E4}"/>
          </ac:spMkLst>
        </pc:spChg>
        <pc:picChg chg="del">
          <ac:chgData name="Green, Ian" userId="S::igreen1@lion.lmu.edu::d1dd52b4-bcea-4dae-92d3-e74f77d8a619" providerId="AD" clId="Web-{7293F1CA-756B-C9FD-6A98-316319255E6C}" dt="2021-11-14T22:44:56.033" v="7"/>
          <ac:picMkLst>
            <pc:docMk/>
            <pc:sldMk cId="3000701295" sldId="269"/>
            <ac:picMk id="6" creationId="{F9F60663-8568-42BE-90F6-58774D82C9BC}"/>
          </ac:picMkLst>
        </pc:picChg>
        <pc:picChg chg="add del mod ord">
          <ac:chgData name="Green, Ian" userId="S::igreen1@lion.lmu.edu::d1dd52b4-bcea-4dae-92d3-e74f77d8a619" providerId="AD" clId="Web-{7293F1CA-756B-C9FD-6A98-316319255E6C}" dt="2021-11-14T22:46:22.178" v="9"/>
          <ac:picMkLst>
            <pc:docMk/>
            <pc:sldMk cId="3000701295" sldId="269"/>
            <ac:picMk id="7" creationId="{1C94A77E-C1AA-45F2-BAE6-F6C049CE0855}"/>
          </ac:picMkLst>
        </pc:picChg>
        <pc:picChg chg="add mod ord">
          <ac:chgData name="Green, Ian" userId="S::igreen1@lion.lmu.edu::d1dd52b4-bcea-4dae-92d3-e74f77d8a619" providerId="AD" clId="Web-{7293F1CA-756B-C9FD-6A98-316319255E6C}" dt="2021-11-14T22:47:32.573" v="25"/>
          <ac:picMkLst>
            <pc:docMk/>
            <pc:sldMk cId="3000701295" sldId="269"/>
            <ac:picMk id="10" creationId="{9B3105CA-A8DB-46D9-ADDB-53CBE5931CC4}"/>
          </ac:picMkLst>
        </pc:picChg>
      </pc:sldChg>
      <pc:sldChg chg="del">
        <pc:chgData name="Green, Ian" userId="S::igreen1@lion.lmu.edu::d1dd52b4-bcea-4dae-92d3-e74f77d8a619" providerId="AD" clId="Web-{7293F1CA-756B-C9FD-6A98-316319255E6C}" dt="2021-11-14T23:20:11.786" v="196"/>
        <pc:sldMkLst>
          <pc:docMk/>
          <pc:sldMk cId="29934642" sldId="270"/>
        </pc:sldMkLst>
      </pc:sldChg>
      <pc:sldChg chg="modSp">
        <pc:chgData name="Green, Ian" userId="S::igreen1@lion.lmu.edu::d1dd52b4-bcea-4dae-92d3-e74f77d8a619" providerId="AD" clId="Web-{7293F1CA-756B-C9FD-6A98-316319255E6C}" dt="2021-11-14T23:20:00.770" v="193" actId="20577"/>
        <pc:sldMkLst>
          <pc:docMk/>
          <pc:sldMk cId="115131053" sldId="271"/>
        </pc:sldMkLst>
        <pc:spChg chg="mod">
          <ac:chgData name="Green, Ian" userId="S::igreen1@lion.lmu.edu::d1dd52b4-bcea-4dae-92d3-e74f77d8a619" providerId="AD" clId="Web-{7293F1CA-756B-C9FD-6A98-316319255E6C}" dt="2021-11-14T23:20:00.770" v="193" actId="20577"/>
          <ac:spMkLst>
            <pc:docMk/>
            <pc:sldMk cId="115131053" sldId="271"/>
            <ac:spMk id="7" creationId="{00000000-0000-0000-0000-000000000000}"/>
          </ac:spMkLst>
        </pc:spChg>
      </pc:sldChg>
      <pc:sldChg chg="modSp">
        <pc:chgData name="Green, Ian" userId="S::igreen1@lion.lmu.edu::d1dd52b4-bcea-4dae-92d3-e74f77d8a619" providerId="AD" clId="Web-{7293F1CA-756B-C9FD-6A98-316319255E6C}" dt="2021-11-14T23:19:50.754" v="180" actId="20577"/>
        <pc:sldMkLst>
          <pc:docMk/>
          <pc:sldMk cId="2425073478" sldId="272"/>
        </pc:sldMkLst>
        <pc:spChg chg="mod">
          <ac:chgData name="Green, Ian" userId="S::igreen1@lion.lmu.edu::d1dd52b4-bcea-4dae-92d3-e74f77d8a619" providerId="AD" clId="Web-{7293F1CA-756B-C9FD-6A98-316319255E6C}" dt="2021-11-14T23:19:50.754" v="180" actId="20577"/>
          <ac:spMkLst>
            <pc:docMk/>
            <pc:sldMk cId="2425073478" sldId="272"/>
            <ac:spMk id="7" creationId="{00000000-0000-0000-0000-000000000000}"/>
          </ac:spMkLst>
        </pc:spChg>
      </pc:sldChg>
      <pc:sldChg chg="del">
        <pc:chgData name="Green, Ian" userId="S::igreen1@lion.lmu.edu::d1dd52b4-bcea-4dae-92d3-e74f77d8a619" providerId="AD" clId="Web-{7293F1CA-756B-C9FD-6A98-316319255E6C}" dt="2021-11-14T23:20:06.255" v="194"/>
        <pc:sldMkLst>
          <pc:docMk/>
          <pc:sldMk cId="4168227677" sldId="273"/>
        </pc:sldMkLst>
      </pc:sldChg>
      <pc:sldChg chg="addSp delSp modSp new mod modClrScheme chgLayout">
        <pc:chgData name="Green, Ian" userId="S::igreen1@lion.lmu.edu::d1dd52b4-bcea-4dae-92d3-e74f77d8a619" providerId="AD" clId="Web-{7293F1CA-756B-C9FD-6A98-316319255E6C}" dt="2021-11-14T23:15:23.608" v="120"/>
        <pc:sldMkLst>
          <pc:docMk/>
          <pc:sldMk cId="2450980155" sldId="274"/>
        </pc:sldMkLst>
        <pc:spChg chg="mod">
          <ac:chgData name="Green, Ian" userId="S::igreen1@lion.lmu.edu::d1dd52b4-bcea-4dae-92d3-e74f77d8a619" providerId="AD" clId="Web-{7293F1CA-756B-C9FD-6A98-316319255E6C}" dt="2021-11-14T22:47:51.496" v="29"/>
          <ac:spMkLst>
            <pc:docMk/>
            <pc:sldMk cId="2450980155" sldId="274"/>
            <ac:spMk id="2" creationId="{BDEA2E72-AB5E-406D-B251-C5A7156DEE77}"/>
          </ac:spMkLst>
        </pc:spChg>
        <pc:spChg chg="del">
          <ac:chgData name="Green, Ian" userId="S::igreen1@lion.lmu.edu::d1dd52b4-bcea-4dae-92d3-e74f77d8a619" providerId="AD" clId="Web-{7293F1CA-756B-C9FD-6A98-316319255E6C}" dt="2021-11-14T22:47:25.026" v="23"/>
          <ac:spMkLst>
            <pc:docMk/>
            <pc:sldMk cId="2450980155" sldId="274"/>
            <ac:spMk id="3" creationId="{36E96ED3-3D9A-4E7B-A5FF-969C1EA2C2C8}"/>
          </ac:spMkLst>
        </pc:spChg>
        <pc:spChg chg="mod">
          <ac:chgData name="Green, Ian" userId="S::igreen1@lion.lmu.edu::d1dd52b4-bcea-4dae-92d3-e74f77d8a619" providerId="AD" clId="Web-{7293F1CA-756B-C9FD-6A98-316319255E6C}" dt="2021-11-14T22:47:51.496" v="29"/>
          <ac:spMkLst>
            <pc:docMk/>
            <pc:sldMk cId="2450980155" sldId="274"/>
            <ac:spMk id="4" creationId="{B0B36874-29C1-4DD1-B818-DCE4BBE24AD4}"/>
          </ac:spMkLst>
        </pc:spChg>
        <pc:spChg chg="add del mod">
          <ac:chgData name="Green, Ian" userId="S::igreen1@lion.lmu.edu::d1dd52b4-bcea-4dae-92d3-e74f77d8a619" providerId="AD" clId="Web-{7293F1CA-756B-C9FD-6A98-316319255E6C}" dt="2021-11-14T23:14:40.045" v="113"/>
          <ac:spMkLst>
            <pc:docMk/>
            <pc:sldMk cId="2450980155" sldId="274"/>
            <ac:spMk id="6" creationId="{7BE5C374-C170-4249-98A7-627DB42C2176}"/>
          </ac:spMkLst>
        </pc:spChg>
        <pc:spChg chg="add mod">
          <ac:chgData name="Green, Ian" userId="S::igreen1@lion.lmu.edu::d1dd52b4-bcea-4dae-92d3-e74f77d8a619" providerId="AD" clId="Web-{7293F1CA-756B-C9FD-6A98-316319255E6C}" dt="2021-11-14T23:15:12.045" v="118"/>
          <ac:spMkLst>
            <pc:docMk/>
            <pc:sldMk cId="2450980155" sldId="274"/>
            <ac:spMk id="7" creationId="{84137C25-8891-4640-9FA9-D708D32B6D93}"/>
          </ac:spMkLst>
        </pc:spChg>
        <pc:spChg chg="add del mod">
          <ac:chgData name="Green, Ian" userId="S::igreen1@lion.lmu.edu::d1dd52b4-bcea-4dae-92d3-e74f77d8a619" providerId="AD" clId="Web-{7293F1CA-756B-C9FD-6A98-316319255E6C}" dt="2021-11-14T22:47:51.496" v="28"/>
          <ac:spMkLst>
            <pc:docMk/>
            <pc:sldMk cId="2450980155" sldId="274"/>
            <ac:spMk id="10" creationId="{94B5FA53-FE3D-4015-A6ED-3D717D198D0E}"/>
          </ac:spMkLst>
        </pc:spChg>
        <pc:spChg chg="add del mod">
          <ac:chgData name="Green, Ian" userId="S::igreen1@lion.lmu.edu::d1dd52b4-bcea-4dae-92d3-e74f77d8a619" providerId="AD" clId="Web-{7293F1CA-756B-C9FD-6A98-316319255E6C}" dt="2021-11-14T23:15:06.998" v="117"/>
          <ac:spMkLst>
            <pc:docMk/>
            <pc:sldMk cId="2450980155" sldId="274"/>
            <ac:spMk id="10" creationId="{B0BAC7D4-9DB0-433C-B0A5-5FAB0B31A6A7}"/>
          </ac:spMkLst>
        </pc:spChg>
        <pc:picChg chg="add del mod ord">
          <ac:chgData name="Green, Ian" userId="S::igreen1@lion.lmu.edu::d1dd52b4-bcea-4dae-92d3-e74f77d8a619" providerId="AD" clId="Web-{7293F1CA-756B-C9FD-6A98-316319255E6C}" dt="2021-11-14T23:14:38.670" v="112"/>
          <ac:picMkLst>
            <pc:docMk/>
            <pc:sldMk cId="2450980155" sldId="274"/>
            <ac:picMk id="5" creationId="{1A2F2410-0AA1-4730-97A5-A3ED2687FA07}"/>
          </ac:picMkLst>
        </pc:picChg>
        <pc:picChg chg="add del mod ord modCrop">
          <ac:chgData name="Green, Ian" userId="S::igreen1@lion.lmu.edu::d1dd52b4-bcea-4dae-92d3-e74f77d8a619" providerId="AD" clId="Web-{7293F1CA-756B-C9FD-6A98-316319255E6C}" dt="2021-11-14T23:15:00.389" v="114"/>
          <ac:picMkLst>
            <pc:docMk/>
            <pc:sldMk cId="2450980155" sldId="274"/>
            <ac:picMk id="8" creationId="{00EB324F-527A-4C23-B48E-DF2030C60DA1}"/>
          </ac:picMkLst>
        </pc:picChg>
        <pc:picChg chg="add del mod ord modCrop">
          <ac:chgData name="Green, Ian" userId="S::igreen1@lion.lmu.edu::d1dd52b4-bcea-4dae-92d3-e74f77d8a619" providerId="AD" clId="Web-{7293F1CA-756B-C9FD-6A98-316319255E6C}" dt="2021-11-14T23:15:04.826" v="116"/>
          <ac:picMkLst>
            <pc:docMk/>
            <pc:sldMk cId="2450980155" sldId="274"/>
            <ac:picMk id="11" creationId="{B815C210-386D-4E3F-A647-D5A3DC9F1A9E}"/>
          </ac:picMkLst>
        </pc:picChg>
        <pc:picChg chg="add mod ord modCrop">
          <ac:chgData name="Green, Ian" userId="S::igreen1@lion.lmu.edu::d1dd52b4-bcea-4dae-92d3-e74f77d8a619" providerId="AD" clId="Web-{7293F1CA-756B-C9FD-6A98-316319255E6C}" dt="2021-11-14T23:15:23.608" v="120"/>
          <ac:picMkLst>
            <pc:docMk/>
            <pc:sldMk cId="2450980155" sldId="274"/>
            <ac:picMk id="12" creationId="{1C66E035-FB2B-424C-B49B-6AF7C25FBFAE}"/>
          </ac:picMkLst>
        </pc:picChg>
      </pc:sldChg>
      <pc:sldChg chg="addSp delSp modSp new">
        <pc:chgData name="Green, Ian" userId="S::igreen1@lion.lmu.edu::d1dd52b4-bcea-4dae-92d3-e74f77d8a619" providerId="AD" clId="Web-{7293F1CA-756B-C9FD-6A98-316319255E6C}" dt="2021-11-14T23:14:33.560" v="111"/>
        <pc:sldMkLst>
          <pc:docMk/>
          <pc:sldMk cId="402587310" sldId="275"/>
        </pc:sldMkLst>
        <pc:spChg chg="mod">
          <ac:chgData name="Green, Ian" userId="S::igreen1@lion.lmu.edu::d1dd52b4-bcea-4dae-92d3-e74f77d8a619" providerId="AD" clId="Web-{7293F1CA-756B-C9FD-6A98-316319255E6C}" dt="2021-11-14T22:48:56.907" v="84" actId="20577"/>
          <ac:spMkLst>
            <pc:docMk/>
            <pc:sldMk cId="402587310" sldId="275"/>
            <ac:spMk id="2" creationId="{92A65E8A-B207-4A9F-AFA7-61E0589E071B}"/>
          </ac:spMkLst>
        </pc:spChg>
        <pc:spChg chg="mod">
          <ac:chgData name="Green, Ian" userId="S::igreen1@lion.lmu.edu::d1dd52b4-bcea-4dae-92d3-e74f77d8a619" providerId="AD" clId="Web-{7293F1CA-756B-C9FD-6A98-316319255E6C}" dt="2021-11-14T22:48:59.298" v="85" actId="20577"/>
          <ac:spMkLst>
            <pc:docMk/>
            <pc:sldMk cId="402587310" sldId="275"/>
            <ac:spMk id="3" creationId="{CB8C5AE6-81BC-4723-8D9F-9AF7FCCB8F36}"/>
          </ac:spMkLst>
        </pc:spChg>
        <pc:spChg chg="del">
          <ac:chgData name="Green, Ian" userId="S::igreen1@lion.lmu.edu::d1dd52b4-bcea-4dae-92d3-e74f77d8a619" providerId="AD" clId="Web-{7293F1CA-756B-C9FD-6A98-316319255E6C}" dt="2021-11-14T22:49:21.706" v="98"/>
          <ac:spMkLst>
            <pc:docMk/>
            <pc:sldMk cId="402587310" sldId="275"/>
            <ac:spMk id="4" creationId="{E5AA8212-29F5-4217-8BD0-7788132585C6}"/>
          </ac:spMkLst>
        </pc:spChg>
        <pc:spChg chg="mod">
          <ac:chgData name="Green, Ian" userId="S::igreen1@lion.lmu.edu::d1dd52b4-bcea-4dae-92d3-e74f77d8a619" providerId="AD" clId="Web-{7293F1CA-756B-C9FD-6A98-316319255E6C}" dt="2021-11-14T22:49:15.955" v="97" actId="20577"/>
          <ac:spMkLst>
            <pc:docMk/>
            <pc:sldMk cId="402587310" sldId="275"/>
            <ac:spMk id="5" creationId="{B32B2BC9-4ACA-4BEB-920B-1976D85C4427}"/>
          </ac:spMkLst>
        </pc:spChg>
        <pc:spChg chg="add del mod">
          <ac:chgData name="Green, Ian" userId="S::igreen1@lion.lmu.edu::d1dd52b4-bcea-4dae-92d3-e74f77d8a619" providerId="AD" clId="Web-{7293F1CA-756B-C9FD-6A98-316319255E6C}" dt="2021-11-14T23:14:27.841" v="109"/>
          <ac:spMkLst>
            <pc:docMk/>
            <pc:sldMk cId="402587310" sldId="275"/>
            <ac:spMk id="6" creationId="{41CE6B56-26AE-45FD-819F-879D4A6DA3A2}"/>
          </ac:spMkLst>
        </pc:spChg>
        <pc:spChg chg="del">
          <ac:chgData name="Green, Ian" userId="S::igreen1@lion.lmu.edu::d1dd52b4-bcea-4dae-92d3-e74f77d8a619" providerId="AD" clId="Web-{7293F1CA-756B-C9FD-6A98-316319255E6C}" dt="2021-11-14T22:49:24.753" v="99"/>
          <ac:spMkLst>
            <pc:docMk/>
            <pc:sldMk cId="402587310" sldId="275"/>
            <ac:spMk id="6" creationId="{47AD5A0D-998E-43C7-AB2C-7FD23B157450}"/>
          </ac:spMkLst>
        </pc:spChg>
        <pc:spChg chg="add del mod">
          <ac:chgData name="Green, Ian" userId="S::igreen1@lion.lmu.edu::d1dd52b4-bcea-4dae-92d3-e74f77d8a619" providerId="AD" clId="Web-{7293F1CA-756B-C9FD-6A98-316319255E6C}" dt="2021-11-14T23:14:33.560" v="111"/>
          <ac:spMkLst>
            <pc:docMk/>
            <pc:sldMk cId="402587310" sldId="275"/>
            <ac:spMk id="12" creationId="{50BD1364-44B3-40CE-80FF-53B14336D4C1}"/>
          </ac:spMkLst>
        </pc:spChg>
        <pc:picChg chg="add del mod ord">
          <ac:chgData name="Green, Ian" userId="S::igreen1@lion.lmu.edu::d1dd52b4-bcea-4dae-92d3-e74f77d8a619" providerId="AD" clId="Web-{7293F1CA-756B-C9FD-6A98-316319255E6C}" dt="2021-11-14T23:14:25.451" v="108"/>
          <ac:picMkLst>
            <pc:docMk/>
            <pc:sldMk cId="402587310" sldId="275"/>
            <ac:picMk id="8" creationId="{9B636272-89F0-44E2-8CF2-BE3D5592C9C5}"/>
          </ac:picMkLst>
        </pc:picChg>
        <pc:picChg chg="add del mod ord">
          <ac:chgData name="Green, Ian" userId="S::igreen1@lion.lmu.edu::d1dd52b4-bcea-4dae-92d3-e74f77d8a619" providerId="AD" clId="Web-{7293F1CA-756B-C9FD-6A98-316319255E6C}" dt="2021-11-14T23:14:28.966" v="110"/>
          <ac:picMkLst>
            <pc:docMk/>
            <pc:sldMk cId="402587310" sldId="275"/>
            <ac:picMk id="9" creationId="{E61393CE-5F0C-4883-A143-4992CFAFB140}"/>
          </ac:picMkLst>
        </pc:picChg>
        <pc:picChg chg="add mod ord">
          <ac:chgData name="Green, Ian" userId="S::igreen1@lion.lmu.edu::d1dd52b4-bcea-4dae-92d3-e74f77d8a619" providerId="AD" clId="Web-{7293F1CA-756B-C9FD-6A98-316319255E6C}" dt="2021-11-14T23:14:27.841" v="109"/>
          <ac:picMkLst>
            <pc:docMk/>
            <pc:sldMk cId="402587310" sldId="275"/>
            <ac:picMk id="10" creationId="{46916A38-24CD-4379-AD96-DB301E40852F}"/>
          </ac:picMkLst>
        </pc:picChg>
        <pc:picChg chg="add mod ord">
          <ac:chgData name="Green, Ian" userId="S::igreen1@lion.lmu.edu::d1dd52b4-bcea-4dae-92d3-e74f77d8a619" providerId="AD" clId="Web-{7293F1CA-756B-C9FD-6A98-316319255E6C}" dt="2021-11-14T23:14:33.560" v="111"/>
          <ac:picMkLst>
            <pc:docMk/>
            <pc:sldMk cId="402587310" sldId="275"/>
            <ac:picMk id="13" creationId="{69CE9BDD-2B0F-45EB-B318-FAEAF7FCB823}"/>
          </ac:picMkLst>
        </pc:picChg>
      </pc:sldChg>
      <pc:sldChg chg="new del">
        <pc:chgData name="Green, Ian" userId="S::igreen1@lion.lmu.edu::d1dd52b4-bcea-4dae-92d3-e74f77d8a619" providerId="AD" clId="Web-{7293F1CA-756B-C9FD-6A98-316319255E6C}" dt="2021-11-14T22:48:46.282" v="81"/>
        <pc:sldMkLst>
          <pc:docMk/>
          <pc:sldMk cId="534472399" sldId="275"/>
        </pc:sldMkLst>
      </pc:sldChg>
      <pc:sldChg chg="addSp delSp modSp new">
        <pc:chgData name="Green, Ian" userId="S::igreen1@lion.lmu.edu::d1dd52b4-bcea-4dae-92d3-e74f77d8a619" providerId="AD" clId="Web-{7293F1CA-756B-C9FD-6A98-316319255E6C}" dt="2021-11-14T23:16:02.812" v="138"/>
        <pc:sldMkLst>
          <pc:docMk/>
          <pc:sldMk cId="3995045926" sldId="276"/>
        </pc:sldMkLst>
        <pc:spChg chg="mod">
          <ac:chgData name="Green, Ian" userId="S::igreen1@lion.lmu.edu::d1dd52b4-bcea-4dae-92d3-e74f77d8a619" providerId="AD" clId="Web-{7293F1CA-756B-C9FD-6A98-316319255E6C}" dt="2021-11-14T22:50:06.099" v="107" actId="20577"/>
          <ac:spMkLst>
            <pc:docMk/>
            <pc:sldMk cId="3995045926" sldId="276"/>
            <ac:spMk id="2" creationId="{CB496B9F-A6B0-4685-BEED-BC0A695E7FEA}"/>
          </ac:spMkLst>
        </pc:spChg>
        <pc:spChg chg="mod">
          <ac:chgData name="Green, Ian" userId="S::igreen1@lion.lmu.edu::d1dd52b4-bcea-4dae-92d3-e74f77d8a619" providerId="AD" clId="Web-{7293F1CA-756B-C9FD-6A98-316319255E6C}" dt="2021-11-14T23:15:36.030" v="125" actId="20577"/>
          <ac:spMkLst>
            <pc:docMk/>
            <pc:sldMk cId="3995045926" sldId="276"/>
            <ac:spMk id="3" creationId="{71B367CC-455C-4EA9-AB65-0115D33E0B65}"/>
          </ac:spMkLst>
        </pc:spChg>
        <pc:spChg chg="del">
          <ac:chgData name="Green, Ian" userId="S::igreen1@lion.lmu.edu::d1dd52b4-bcea-4dae-92d3-e74f77d8a619" providerId="AD" clId="Web-{7293F1CA-756B-C9FD-6A98-316319255E6C}" dt="2021-11-14T23:15:50.593" v="137"/>
          <ac:spMkLst>
            <pc:docMk/>
            <pc:sldMk cId="3995045926" sldId="276"/>
            <ac:spMk id="4" creationId="{EEA094D9-5D05-46C1-AD28-E04392B9793D}"/>
          </ac:spMkLst>
        </pc:spChg>
        <pc:spChg chg="mod">
          <ac:chgData name="Green, Ian" userId="S::igreen1@lion.lmu.edu::d1dd52b4-bcea-4dae-92d3-e74f77d8a619" providerId="AD" clId="Web-{7293F1CA-756B-C9FD-6A98-316319255E6C}" dt="2021-11-14T23:15:44.968" v="136" actId="20577"/>
          <ac:spMkLst>
            <pc:docMk/>
            <pc:sldMk cId="3995045926" sldId="276"/>
            <ac:spMk id="5" creationId="{A5346480-3342-4B22-A6FA-C51EE356158A}"/>
          </ac:spMkLst>
        </pc:spChg>
        <pc:spChg chg="del">
          <ac:chgData name="Green, Ian" userId="S::igreen1@lion.lmu.edu::d1dd52b4-bcea-4dae-92d3-e74f77d8a619" providerId="AD" clId="Web-{7293F1CA-756B-C9FD-6A98-316319255E6C}" dt="2021-11-14T23:16:02.812" v="138"/>
          <ac:spMkLst>
            <pc:docMk/>
            <pc:sldMk cId="3995045926" sldId="276"/>
            <ac:spMk id="6" creationId="{E8558E03-8047-4BA8-83E1-7426F97344C2}"/>
          </ac:spMkLst>
        </pc:spChg>
        <pc:picChg chg="add mod ord">
          <ac:chgData name="Green, Ian" userId="S::igreen1@lion.lmu.edu::d1dd52b4-bcea-4dae-92d3-e74f77d8a619" providerId="AD" clId="Web-{7293F1CA-756B-C9FD-6A98-316319255E6C}" dt="2021-11-14T23:15:50.593" v="137"/>
          <ac:picMkLst>
            <pc:docMk/>
            <pc:sldMk cId="3995045926" sldId="276"/>
            <ac:picMk id="8" creationId="{E2C92B69-935B-436D-846B-7632E69E75F7}"/>
          </ac:picMkLst>
        </pc:picChg>
        <pc:picChg chg="add mod ord">
          <ac:chgData name="Green, Ian" userId="S::igreen1@lion.lmu.edu::d1dd52b4-bcea-4dae-92d3-e74f77d8a619" providerId="AD" clId="Web-{7293F1CA-756B-C9FD-6A98-316319255E6C}" dt="2021-11-14T23:16:02.812" v="138"/>
          <ac:picMkLst>
            <pc:docMk/>
            <pc:sldMk cId="3995045926" sldId="276"/>
            <ac:picMk id="9" creationId="{00A9F8E8-0C22-481E-88C6-832C78075B23}"/>
          </ac:picMkLst>
        </pc:picChg>
      </pc:sldChg>
      <pc:sldChg chg="addSp delSp modSp add replId">
        <pc:chgData name="Green, Ian" userId="S::igreen1@lion.lmu.edu::d1dd52b4-bcea-4dae-92d3-e74f77d8a619" providerId="AD" clId="Web-{7293F1CA-756B-C9FD-6A98-316319255E6C}" dt="2021-11-14T23:16:50.375" v="167" actId="20577"/>
        <pc:sldMkLst>
          <pc:docMk/>
          <pc:sldMk cId="3401278021" sldId="277"/>
        </pc:sldMkLst>
        <pc:spChg chg="mod">
          <ac:chgData name="Green, Ian" userId="S::igreen1@lion.lmu.edu::d1dd52b4-bcea-4dae-92d3-e74f77d8a619" providerId="AD" clId="Web-{7293F1CA-756B-C9FD-6A98-316319255E6C}" dt="2021-11-14T23:16:17.640" v="140" actId="20577"/>
          <ac:spMkLst>
            <pc:docMk/>
            <pc:sldMk cId="3401278021" sldId="277"/>
            <ac:spMk id="2" creationId="{BDEA2E72-AB5E-406D-B251-C5A7156DEE77}"/>
          </ac:spMkLst>
        </pc:spChg>
        <pc:spChg chg="add del mod">
          <ac:chgData name="Green, Ian" userId="S::igreen1@lion.lmu.edu::d1dd52b4-bcea-4dae-92d3-e74f77d8a619" providerId="AD" clId="Web-{7293F1CA-756B-C9FD-6A98-316319255E6C}" dt="2021-11-14T23:16:25.547" v="142"/>
          <ac:spMkLst>
            <pc:docMk/>
            <pc:sldMk cId="3401278021" sldId="277"/>
            <ac:spMk id="5" creationId="{D1E37D9D-3D8F-46D5-AEE3-F6991FF90A63}"/>
          </ac:spMkLst>
        </pc:spChg>
        <pc:spChg chg="mod">
          <ac:chgData name="Green, Ian" userId="S::igreen1@lion.lmu.edu::d1dd52b4-bcea-4dae-92d3-e74f77d8a619" providerId="AD" clId="Web-{7293F1CA-756B-C9FD-6A98-316319255E6C}" dt="2021-11-14T23:16:50.375" v="167" actId="20577"/>
          <ac:spMkLst>
            <pc:docMk/>
            <pc:sldMk cId="3401278021" sldId="277"/>
            <ac:spMk id="7" creationId="{84137C25-8891-4640-9FA9-D708D32B6D93}"/>
          </ac:spMkLst>
        </pc:spChg>
        <pc:picChg chg="add mod ord modCrop">
          <ac:chgData name="Green, Ian" userId="S::igreen1@lion.lmu.edu::d1dd52b4-bcea-4dae-92d3-e74f77d8a619" providerId="AD" clId="Web-{7293F1CA-756B-C9FD-6A98-316319255E6C}" dt="2021-11-14T23:16:33.063" v="144"/>
          <ac:picMkLst>
            <pc:docMk/>
            <pc:sldMk cId="3401278021" sldId="277"/>
            <ac:picMk id="6" creationId="{6A3A16CA-1859-4AE2-B59F-90C0DFCCF66F}"/>
          </ac:picMkLst>
        </pc:picChg>
        <pc:picChg chg="del">
          <ac:chgData name="Green, Ian" userId="S::igreen1@lion.lmu.edu::d1dd52b4-bcea-4dae-92d3-e74f77d8a619" providerId="AD" clId="Web-{7293F1CA-756B-C9FD-6A98-316319255E6C}" dt="2021-11-14T23:16:19.640" v="141"/>
          <ac:picMkLst>
            <pc:docMk/>
            <pc:sldMk cId="3401278021" sldId="277"/>
            <ac:picMk id="12" creationId="{1C66E035-FB2B-424C-B49B-6AF7C25FBFAE}"/>
          </ac:picMkLst>
        </pc:picChg>
      </pc:sldChg>
      <pc:sldChg chg="modSp new del">
        <pc:chgData name="Green, Ian" userId="S::igreen1@lion.lmu.edu::d1dd52b4-bcea-4dae-92d3-e74f77d8a619" providerId="AD" clId="Web-{7293F1CA-756B-C9FD-6A98-316319255E6C}" dt="2021-11-14T23:29:40.126" v="384"/>
        <pc:sldMkLst>
          <pc:docMk/>
          <pc:sldMk cId="84259551" sldId="278"/>
        </pc:sldMkLst>
        <pc:spChg chg="mod">
          <ac:chgData name="Green, Ian" userId="S::igreen1@lion.lmu.edu::d1dd52b4-bcea-4dae-92d3-e74f77d8a619" providerId="AD" clId="Web-{7293F1CA-756B-C9FD-6A98-316319255E6C}" dt="2021-11-14T23:20:22.239" v="201" actId="20577"/>
          <ac:spMkLst>
            <pc:docMk/>
            <pc:sldMk cId="84259551" sldId="278"/>
            <ac:spMk id="2" creationId="{B757D2F3-264D-4219-9D7C-B5B0F1C8D9A2}"/>
          </ac:spMkLst>
        </pc:spChg>
      </pc:sldChg>
      <pc:sldChg chg="addSp delSp modSp new del">
        <pc:chgData name="Green, Ian" userId="S::igreen1@lion.lmu.edu::d1dd52b4-bcea-4dae-92d3-e74f77d8a619" providerId="AD" clId="Web-{7293F1CA-756B-C9FD-6A98-316319255E6C}" dt="2021-11-14T23:29:42.204" v="385"/>
        <pc:sldMkLst>
          <pc:docMk/>
          <pc:sldMk cId="2270193259" sldId="279"/>
        </pc:sldMkLst>
        <pc:spChg chg="mod">
          <ac:chgData name="Green, Ian" userId="S::igreen1@lion.lmu.edu::d1dd52b4-bcea-4dae-92d3-e74f77d8a619" providerId="AD" clId="Web-{7293F1CA-756B-C9FD-6A98-316319255E6C}" dt="2021-11-14T23:27:40.967" v="316" actId="20577"/>
          <ac:spMkLst>
            <pc:docMk/>
            <pc:sldMk cId="2270193259" sldId="279"/>
            <ac:spMk id="2" creationId="{D0C07D00-E7C3-4BF6-ABF0-D9620D3A6B5F}"/>
          </ac:spMkLst>
        </pc:spChg>
        <pc:spChg chg="mod">
          <ac:chgData name="Green, Ian" userId="S::igreen1@lion.lmu.edu::d1dd52b4-bcea-4dae-92d3-e74f77d8a619" providerId="AD" clId="Web-{7293F1CA-756B-C9FD-6A98-316319255E6C}" dt="2021-11-14T23:26:54.670" v="300" actId="20577"/>
          <ac:spMkLst>
            <pc:docMk/>
            <pc:sldMk cId="2270193259" sldId="279"/>
            <ac:spMk id="3" creationId="{D6F48125-5CB2-4934-A13A-77EA4D9BE84A}"/>
          </ac:spMkLst>
        </pc:spChg>
        <pc:spChg chg="del">
          <ac:chgData name="Green, Ian" userId="S::igreen1@lion.lmu.edu::d1dd52b4-bcea-4dae-92d3-e74f77d8a619" providerId="AD" clId="Web-{7293F1CA-756B-C9FD-6A98-316319255E6C}" dt="2021-11-14T23:20:57.303" v="207"/>
          <ac:spMkLst>
            <pc:docMk/>
            <pc:sldMk cId="2270193259" sldId="279"/>
            <ac:spMk id="4" creationId="{FB2C2CBA-5435-43EE-9787-983FC69A4905}"/>
          </ac:spMkLst>
        </pc:spChg>
        <pc:spChg chg="mod">
          <ac:chgData name="Green, Ian" userId="S::igreen1@lion.lmu.edu::d1dd52b4-bcea-4dae-92d3-e74f77d8a619" providerId="AD" clId="Web-{7293F1CA-756B-C9FD-6A98-316319255E6C}" dt="2021-11-14T23:26:50.232" v="298" actId="20577"/>
          <ac:spMkLst>
            <pc:docMk/>
            <pc:sldMk cId="2270193259" sldId="279"/>
            <ac:spMk id="5" creationId="{CAEEE0A3-495E-4C6C-890F-F3DD3F8B1CAE}"/>
          </ac:spMkLst>
        </pc:spChg>
        <pc:spChg chg="del">
          <ac:chgData name="Green, Ian" userId="S::igreen1@lion.lmu.edu::d1dd52b4-bcea-4dae-92d3-e74f77d8a619" providerId="AD" clId="Web-{7293F1CA-756B-C9FD-6A98-316319255E6C}" dt="2021-11-14T23:21:17.678" v="208"/>
          <ac:spMkLst>
            <pc:docMk/>
            <pc:sldMk cId="2270193259" sldId="279"/>
            <ac:spMk id="6" creationId="{6E58A23C-5890-48B9-91A7-59A011C20FE3}"/>
          </ac:spMkLst>
        </pc:spChg>
        <pc:spChg chg="add mod">
          <ac:chgData name="Green, Ian" userId="S::igreen1@lion.lmu.edu::d1dd52b4-bcea-4dae-92d3-e74f77d8a619" providerId="AD" clId="Web-{7293F1CA-756B-C9FD-6A98-316319255E6C}" dt="2021-11-14T23:27:08.107" v="307" actId="20577"/>
          <ac:spMkLst>
            <pc:docMk/>
            <pc:sldMk cId="2270193259" sldId="279"/>
            <ac:spMk id="11" creationId="{B2833734-AF90-4510-ABB2-A635360276A6}"/>
          </ac:spMkLst>
        </pc:spChg>
        <pc:spChg chg="add del mod">
          <ac:chgData name="Green, Ian" userId="S::igreen1@lion.lmu.edu::d1dd52b4-bcea-4dae-92d3-e74f77d8a619" providerId="AD" clId="Web-{7293F1CA-756B-C9FD-6A98-316319255E6C}" dt="2021-11-14T23:25:58.637" v="274"/>
          <ac:spMkLst>
            <pc:docMk/>
            <pc:sldMk cId="2270193259" sldId="279"/>
            <ac:spMk id="13" creationId="{B7D8B482-4006-4529-832A-8BC9CA66D614}"/>
          </ac:spMkLst>
        </pc:spChg>
        <pc:spChg chg="add mod">
          <ac:chgData name="Green, Ian" userId="S::igreen1@lion.lmu.edu::d1dd52b4-bcea-4dae-92d3-e74f77d8a619" providerId="AD" clId="Web-{7293F1CA-756B-C9FD-6A98-316319255E6C}" dt="2021-11-14T23:27:03.826" v="303" actId="20577"/>
          <ac:spMkLst>
            <pc:docMk/>
            <pc:sldMk cId="2270193259" sldId="279"/>
            <ac:spMk id="14" creationId="{5C192309-1799-47EC-AFA8-3465BF41EF50}"/>
          </ac:spMkLst>
        </pc:spChg>
        <pc:picChg chg="add mod ord modCrop">
          <ac:chgData name="Green, Ian" userId="S::igreen1@lion.lmu.edu::d1dd52b4-bcea-4dae-92d3-e74f77d8a619" providerId="AD" clId="Web-{7293F1CA-756B-C9FD-6A98-316319255E6C}" dt="2021-11-14T23:24:43.620" v="249" actId="1076"/>
          <ac:picMkLst>
            <pc:docMk/>
            <pc:sldMk cId="2270193259" sldId="279"/>
            <ac:picMk id="8" creationId="{E7BC39DB-523E-4BF4-B941-29E94BE54943}"/>
          </ac:picMkLst>
        </pc:picChg>
        <pc:picChg chg="add mod ord modCrop">
          <ac:chgData name="Green, Ian" userId="S::igreen1@lion.lmu.edu::d1dd52b4-bcea-4dae-92d3-e74f77d8a619" providerId="AD" clId="Web-{7293F1CA-756B-C9FD-6A98-316319255E6C}" dt="2021-11-14T23:24:52.370" v="252" actId="1076"/>
          <ac:picMkLst>
            <pc:docMk/>
            <pc:sldMk cId="2270193259" sldId="279"/>
            <ac:picMk id="9" creationId="{6203DE8B-79F7-4020-9791-F9CE0C5804B2}"/>
          </ac:picMkLst>
        </pc:picChg>
        <pc:picChg chg="add mod modCrop">
          <ac:chgData name="Green, Ian" userId="S::igreen1@lion.lmu.edu::d1dd52b4-bcea-4dae-92d3-e74f77d8a619" providerId="AD" clId="Web-{7293F1CA-756B-C9FD-6A98-316319255E6C}" dt="2021-11-14T23:25:15.464" v="261" actId="1076"/>
          <ac:picMkLst>
            <pc:docMk/>
            <pc:sldMk cId="2270193259" sldId="279"/>
            <ac:picMk id="10" creationId="{2D39FFC0-7790-41DF-8AEE-152A54D5B17A}"/>
          </ac:picMkLst>
        </pc:picChg>
        <pc:picChg chg="add mod modCrop">
          <ac:chgData name="Green, Ian" userId="S::igreen1@lion.lmu.edu::d1dd52b4-bcea-4dae-92d3-e74f77d8a619" providerId="AD" clId="Web-{7293F1CA-756B-C9FD-6A98-316319255E6C}" dt="2021-11-14T23:27:17.905" v="308" actId="1076"/>
          <ac:picMkLst>
            <pc:docMk/>
            <pc:sldMk cId="2270193259" sldId="279"/>
            <ac:picMk id="12" creationId="{AEFA995E-8B83-43CA-BCF3-F1D9FE2BD73B}"/>
          </ac:picMkLst>
        </pc:picChg>
      </pc:sldChg>
      <pc:sldChg chg="addSp delSp modSp new">
        <pc:chgData name="Green, Ian" userId="S::igreen1@lion.lmu.edu::d1dd52b4-bcea-4dae-92d3-e74f77d8a619" providerId="AD" clId="Web-{7293F1CA-756B-C9FD-6A98-316319255E6C}" dt="2021-11-14T23:43:34.243" v="873" actId="20577"/>
        <pc:sldMkLst>
          <pc:docMk/>
          <pc:sldMk cId="786905634" sldId="280"/>
        </pc:sldMkLst>
        <pc:spChg chg="mod">
          <ac:chgData name="Green, Ian" userId="S::igreen1@lion.lmu.edu::d1dd52b4-bcea-4dae-92d3-e74f77d8a619" providerId="AD" clId="Web-{7293F1CA-756B-C9FD-6A98-316319255E6C}" dt="2021-11-14T23:43:34.243" v="873" actId="20577"/>
          <ac:spMkLst>
            <pc:docMk/>
            <pc:sldMk cId="786905634" sldId="280"/>
            <ac:spMk id="2" creationId="{E4A33C05-FA44-43BB-B7F8-FE8F23223D3B}"/>
          </ac:spMkLst>
        </pc:spChg>
        <pc:spChg chg="mod">
          <ac:chgData name="Green, Ian" userId="S::igreen1@lion.lmu.edu::d1dd52b4-bcea-4dae-92d3-e74f77d8a619" providerId="AD" clId="Web-{7293F1CA-756B-C9FD-6A98-316319255E6C}" dt="2021-11-14T23:28:47.219" v="356" actId="20577"/>
          <ac:spMkLst>
            <pc:docMk/>
            <pc:sldMk cId="786905634" sldId="280"/>
            <ac:spMk id="3" creationId="{6728FC4F-D0BF-40F2-8708-2CAD7D2518BD}"/>
          </ac:spMkLst>
        </pc:spChg>
        <pc:spChg chg="del">
          <ac:chgData name="Green, Ian" userId="S::igreen1@lion.lmu.edu::d1dd52b4-bcea-4dae-92d3-e74f77d8a619" providerId="AD" clId="Web-{7293F1CA-756B-C9FD-6A98-316319255E6C}" dt="2021-11-14T23:28:49.578" v="357"/>
          <ac:spMkLst>
            <pc:docMk/>
            <pc:sldMk cId="786905634" sldId="280"/>
            <ac:spMk id="4" creationId="{77504457-08C2-45B9-AADD-E312AF161FA3}"/>
          </ac:spMkLst>
        </pc:spChg>
        <pc:spChg chg="mod">
          <ac:chgData name="Green, Ian" userId="S::igreen1@lion.lmu.edu::d1dd52b4-bcea-4dae-92d3-e74f77d8a619" providerId="AD" clId="Web-{7293F1CA-756B-C9FD-6A98-316319255E6C}" dt="2021-11-14T23:29:31.282" v="382" actId="20577"/>
          <ac:spMkLst>
            <pc:docMk/>
            <pc:sldMk cId="786905634" sldId="280"/>
            <ac:spMk id="5" creationId="{FF18B9A1-92C9-4936-8485-0F61F26DA596}"/>
          </ac:spMkLst>
        </pc:spChg>
        <pc:spChg chg="del">
          <ac:chgData name="Green, Ian" userId="S::igreen1@lion.lmu.edu::d1dd52b4-bcea-4dae-92d3-e74f77d8a619" providerId="AD" clId="Web-{7293F1CA-756B-C9FD-6A98-316319255E6C}" dt="2021-11-14T23:29:10.704" v="363"/>
          <ac:spMkLst>
            <pc:docMk/>
            <pc:sldMk cId="786905634" sldId="280"/>
            <ac:spMk id="6" creationId="{B758F61B-1223-4F34-ABCB-3005039C400E}"/>
          </ac:spMkLst>
        </pc:spChg>
        <pc:spChg chg="add mod">
          <ac:chgData name="Green, Ian" userId="S::igreen1@lion.lmu.edu::d1dd52b4-bcea-4dae-92d3-e74f77d8a619" providerId="AD" clId="Web-{7293F1CA-756B-C9FD-6A98-316319255E6C}" dt="2021-11-14T23:29:22.673" v="375" actId="1076"/>
          <ac:spMkLst>
            <pc:docMk/>
            <pc:sldMk cId="786905634" sldId="280"/>
            <ac:spMk id="11" creationId="{D59719B2-E925-477C-96A6-4B7BFAAC4B8D}"/>
          </ac:spMkLst>
        </pc:spChg>
        <pc:picChg chg="add mod">
          <ac:chgData name="Green, Ian" userId="S::igreen1@lion.lmu.edu::d1dd52b4-bcea-4dae-92d3-e74f77d8a619" providerId="AD" clId="Web-{7293F1CA-756B-C9FD-6A98-316319255E6C}" dt="2021-11-14T23:29:04.657" v="362" actId="1076"/>
          <ac:picMkLst>
            <pc:docMk/>
            <pc:sldMk cId="786905634" sldId="280"/>
            <ac:picMk id="9" creationId="{7B169634-F518-4FFF-B684-5F4C4F35F278}"/>
          </ac:picMkLst>
        </pc:picChg>
        <pc:picChg chg="add mod">
          <ac:chgData name="Green, Ian" userId="S::igreen1@lion.lmu.edu::d1dd52b4-bcea-4dae-92d3-e74f77d8a619" providerId="AD" clId="Web-{7293F1CA-756B-C9FD-6A98-316319255E6C}" dt="2021-11-14T23:29:34.486" v="383" actId="14100"/>
          <ac:picMkLst>
            <pc:docMk/>
            <pc:sldMk cId="786905634" sldId="280"/>
            <ac:picMk id="10" creationId="{FC45FFAD-C372-4674-9518-4F54DCFD5000}"/>
          </ac:picMkLst>
        </pc:picChg>
      </pc:sldChg>
      <pc:sldChg chg="addSp delSp modSp new">
        <pc:chgData name="Green, Ian" userId="S::igreen1@lion.lmu.edu::d1dd52b4-bcea-4dae-92d3-e74f77d8a619" providerId="AD" clId="Web-{7293F1CA-756B-C9FD-6A98-316319255E6C}" dt="2021-11-14T23:28:40.109" v="350" actId="20577"/>
        <pc:sldMkLst>
          <pc:docMk/>
          <pc:sldMk cId="270370462" sldId="281"/>
        </pc:sldMkLst>
        <pc:spChg chg="mod">
          <ac:chgData name="Green, Ian" userId="S::igreen1@lion.lmu.edu::d1dd52b4-bcea-4dae-92d3-e74f77d8a619" providerId="AD" clId="Web-{7293F1CA-756B-C9FD-6A98-316319255E6C}" dt="2021-11-14T23:28:40.109" v="350" actId="20577"/>
          <ac:spMkLst>
            <pc:docMk/>
            <pc:sldMk cId="270370462" sldId="281"/>
            <ac:spMk id="2" creationId="{24200C58-5B1E-4C17-B00E-5B650CA8F7E9}"/>
          </ac:spMkLst>
        </pc:spChg>
        <pc:spChg chg="mod">
          <ac:chgData name="Green, Ian" userId="S::igreen1@lion.lmu.edu::d1dd52b4-bcea-4dae-92d3-e74f77d8a619" providerId="AD" clId="Web-{7293F1CA-756B-C9FD-6A98-316319255E6C}" dt="2021-11-14T23:28:33.515" v="340" actId="20577"/>
          <ac:spMkLst>
            <pc:docMk/>
            <pc:sldMk cId="270370462" sldId="281"/>
            <ac:spMk id="3" creationId="{F18975DB-BA03-4354-9333-3230D93CF674}"/>
          </ac:spMkLst>
        </pc:spChg>
        <pc:spChg chg="del">
          <ac:chgData name="Green, Ian" userId="S::igreen1@lion.lmu.edu::d1dd52b4-bcea-4dae-92d3-e74f77d8a619" providerId="AD" clId="Web-{7293F1CA-756B-C9FD-6A98-316319255E6C}" dt="2021-11-14T23:27:59.655" v="320"/>
          <ac:spMkLst>
            <pc:docMk/>
            <pc:sldMk cId="270370462" sldId="281"/>
            <ac:spMk id="4" creationId="{A12FD89C-A327-4CA8-9E2A-1BF6E2774784}"/>
          </ac:spMkLst>
        </pc:spChg>
        <pc:spChg chg="mod">
          <ac:chgData name="Green, Ian" userId="S::igreen1@lion.lmu.edu::d1dd52b4-bcea-4dae-92d3-e74f77d8a619" providerId="AD" clId="Web-{7293F1CA-756B-C9FD-6A98-316319255E6C}" dt="2021-11-14T23:28:32.281" v="339" actId="20577"/>
          <ac:spMkLst>
            <pc:docMk/>
            <pc:sldMk cId="270370462" sldId="281"/>
            <ac:spMk id="5" creationId="{01F7726F-880E-4741-BFFD-16CB06580526}"/>
          </ac:spMkLst>
        </pc:spChg>
        <pc:spChg chg="del">
          <ac:chgData name="Green, Ian" userId="S::igreen1@lion.lmu.edu::d1dd52b4-bcea-4dae-92d3-e74f77d8a619" providerId="AD" clId="Web-{7293F1CA-756B-C9FD-6A98-316319255E6C}" dt="2021-11-14T23:28:14.624" v="325"/>
          <ac:spMkLst>
            <pc:docMk/>
            <pc:sldMk cId="270370462" sldId="281"/>
            <ac:spMk id="6" creationId="{0D8C2D8D-5011-4678-BA74-53E7D213DCA8}"/>
          </ac:spMkLst>
        </pc:spChg>
        <pc:spChg chg="add del mod">
          <ac:chgData name="Green, Ian" userId="S::igreen1@lion.lmu.edu::d1dd52b4-bcea-4dae-92d3-e74f77d8a619" providerId="AD" clId="Web-{7293F1CA-756B-C9FD-6A98-316319255E6C}" dt="2021-11-14T23:28:18.062" v="328"/>
          <ac:spMkLst>
            <pc:docMk/>
            <pc:sldMk cId="270370462" sldId="281"/>
            <ac:spMk id="11" creationId="{6BF9F6C9-8D58-4532-99E8-605BE1A13EFC}"/>
          </ac:spMkLst>
        </pc:spChg>
        <pc:picChg chg="add mod">
          <ac:chgData name="Green, Ian" userId="S::igreen1@lion.lmu.edu::d1dd52b4-bcea-4dae-92d3-e74f77d8a619" providerId="AD" clId="Web-{7293F1CA-756B-C9FD-6A98-316319255E6C}" dt="2021-11-14T23:28:26.359" v="331" actId="1076"/>
          <ac:picMkLst>
            <pc:docMk/>
            <pc:sldMk cId="270370462" sldId="281"/>
            <ac:picMk id="9" creationId="{CA0BCA55-5B79-4D0C-B8B7-70A6EE14BAE2}"/>
          </ac:picMkLst>
        </pc:picChg>
        <pc:picChg chg="add mod ord">
          <ac:chgData name="Green, Ian" userId="S::igreen1@lion.lmu.edu::d1dd52b4-bcea-4dae-92d3-e74f77d8a619" providerId="AD" clId="Web-{7293F1CA-756B-C9FD-6A98-316319255E6C}" dt="2021-11-14T23:28:23.781" v="330" actId="14100"/>
          <ac:picMkLst>
            <pc:docMk/>
            <pc:sldMk cId="270370462" sldId="281"/>
            <ac:picMk id="10" creationId="{27750251-1303-453E-B275-EA07645002C5}"/>
          </ac:picMkLst>
        </pc:picChg>
      </pc:sldChg>
      <pc:sldChg chg="addSp delSp modSp new mod modClrScheme chgLayout">
        <pc:chgData name="Green, Ian" userId="S::igreen1@lion.lmu.edu::d1dd52b4-bcea-4dae-92d3-e74f77d8a619" providerId="AD" clId="Web-{7293F1CA-756B-C9FD-6A98-316319255E6C}" dt="2021-11-14T23:43:56.243" v="877" actId="20577"/>
        <pc:sldMkLst>
          <pc:docMk/>
          <pc:sldMk cId="948419243" sldId="282"/>
        </pc:sldMkLst>
        <pc:spChg chg="mod">
          <ac:chgData name="Green, Ian" userId="S::igreen1@lion.lmu.edu::d1dd52b4-bcea-4dae-92d3-e74f77d8a619" providerId="AD" clId="Web-{7293F1CA-756B-C9FD-6A98-316319255E6C}" dt="2021-11-14T23:32:05.348" v="580"/>
          <ac:spMkLst>
            <pc:docMk/>
            <pc:sldMk cId="948419243" sldId="282"/>
            <ac:spMk id="2" creationId="{3AFFC3C9-E9A9-49AF-9210-B1DF9C14D22C}"/>
          </ac:spMkLst>
        </pc:spChg>
        <pc:spChg chg="add del mod">
          <ac:chgData name="Green, Ian" userId="S::igreen1@lion.lmu.edu::d1dd52b4-bcea-4dae-92d3-e74f77d8a619" providerId="AD" clId="Web-{7293F1CA-756B-C9FD-6A98-316319255E6C}" dt="2021-11-14T23:30:14.408" v="393"/>
          <ac:spMkLst>
            <pc:docMk/>
            <pc:sldMk cId="948419243" sldId="282"/>
            <ac:spMk id="3" creationId="{50FAF49D-EB98-4478-8BC4-A01FA15F9EBB}"/>
          </ac:spMkLst>
        </pc:spChg>
        <pc:spChg chg="mod">
          <ac:chgData name="Green, Ian" userId="S::igreen1@lion.lmu.edu::d1dd52b4-bcea-4dae-92d3-e74f77d8a619" providerId="AD" clId="Web-{7293F1CA-756B-C9FD-6A98-316319255E6C}" dt="2021-11-14T23:43:56.243" v="877" actId="20577"/>
          <ac:spMkLst>
            <pc:docMk/>
            <pc:sldMk cId="948419243" sldId="282"/>
            <ac:spMk id="4" creationId="{43C98A5E-A155-493B-A751-7C8C601FA606}"/>
          </ac:spMkLst>
        </pc:spChg>
        <pc:spChg chg="mod">
          <ac:chgData name="Green, Ian" userId="S::igreen1@lion.lmu.edu::d1dd52b4-bcea-4dae-92d3-e74f77d8a619" providerId="AD" clId="Web-{7293F1CA-756B-C9FD-6A98-316319255E6C}" dt="2021-11-14T23:32:05.348" v="580"/>
          <ac:spMkLst>
            <pc:docMk/>
            <pc:sldMk cId="948419243" sldId="282"/>
            <ac:spMk id="5" creationId="{613E1F98-013D-4DA9-88FB-C1DFC82C91F7}"/>
          </ac:spMkLst>
        </pc:spChg>
        <pc:graphicFrameChg chg="add del mod ord modGraphic">
          <ac:chgData name="Green, Ian" userId="S::igreen1@lion.lmu.edu::d1dd52b4-bcea-4dae-92d3-e74f77d8a619" providerId="AD" clId="Web-{7293F1CA-756B-C9FD-6A98-316319255E6C}" dt="2021-11-14T23:30:09.314" v="392"/>
          <ac:graphicFrameMkLst>
            <pc:docMk/>
            <pc:sldMk cId="948419243" sldId="282"/>
            <ac:graphicFrameMk id="6" creationId="{EE5DBC31-76EA-45F3-B0DE-D5309A22D60D}"/>
          </ac:graphicFrameMkLst>
        </pc:graphicFrameChg>
        <pc:graphicFrameChg chg="add mod ord modGraphic">
          <ac:chgData name="Green, Ian" userId="S::igreen1@lion.lmu.edu::d1dd52b4-bcea-4dae-92d3-e74f77d8a619" providerId="AD" clId="Web-{7293F1CA-756B-C9FD-6A98-316319255E6C}" dt="2021-11-14T23:32:05.348" v="580"/>
          <ac:graphicFrameMkLst>
            <pc:docMk/>
            <pc:sldMk cId="948419243" sldId="282"/>
            <ac:graphicFrameMk id="7" creationId="{226E2F3E-0B8E-4BA2-B75B-E05A40BF5EA9}"/>
          </ac:graphicFrameMkLst>
        </pc:graphicFrameChg>
      </pc:sldChg>
      <pc:sldChg chg="addSp modSp new mod modClrScheme chgLayout">
        <pc:chgData name="Green, Ian" userId="S::igreen1@lion.lmu.edu::d1dd52b4-bcea-4dae-92d3-e74f77d8a619" providerId="AD" clId="Web-{7293F1CA-756B-C9FD-6A98-316319255E6C}" dt="2021-11-14T23:33:43.085" v="628" actId="20577"/>
        <pc:sldMkLst>
          <pc:docMk/>
          <pc:sldMk cId="2890837874" sldId="283"/>
        </pc:sldMkLst>
        <pc:spChg chg="mod">
          <ac:chgData name="Green, Ian" userId="S::igreen1@lion.lmu.edu::d1dd52b4-bcea-4dae-92d3-e74f77d8a619" providerId="AD" clId="Web-{7293F1CA-756B-C9FD-6A98-316319255E6C}" dt="2021-11-14T23:33:29.334" v="617"/>
          <ac:spMkLst>
            <pc:docMk/>
            <pc:sldMk cId="2890837874" sldId="283"/>
            <ac:spMk id="2" creationId="{9445FECE-A646-49CE-81CD-990C3E91DDBC}"/>
          </ac:spMkLst>
        </pc:spChg>
        <pc:spChg chg="mod">
          <ac:chgData name="Green, Ian" userId="S::igreen1@lion.lmu.edu::d1dd52b4-bcea-4dae-92d3-e74f77d8a619" providerId="AD" clId="Web-{7293F1CA-756B-C9FD-6A98-316319255E6C}" dt="2021-11-14T23:33:43.085" v="628" actId="20577"/>
          <ac:spMkLst>
            <pc:docMk/>
            <pc:sldMk cId="2890837874" sldId="283"/>
            <ac:spMk id="3" creationId="{D747CEE4-681A-4460-94C9-6652B0F2A6BC}"/>
          </ac:spMkLst>
        </pc:spChg>
        <pc:spChg chg="mod ord">
          <ac:chgData name="Green, Ian" userId="S::igreen1@lion.lmu.edu::d1dd52b4-bcea-4dae-92d3-e74f77d8a619" providerId="AD" clId="Web-{7293F1CA-756B-C9FD-6A98-316319255E6C}" dt="2021-11-14T23:33:29.334" v="617"/>
          <ac:spMkLst>
            <pc:docMk/>
            <pc:sldMk cId="2890837874" sldId="283"/>
            <ac:spMk id="4" creationId="{AC6F930E-FE17-462C-B78F-EF0ABF64EE01}"/>
          </ac:spMkLst>
        </pc:spChg>
        <pc:picChg chg="add mod">
          <ac:chgData name="Green, Ian" userId="S::igreen1@lion.lmu.edu::d1dd52b4-bcea-4dae-92d3-e74f77d8a619" providerId="AD" clId="Web-{7293F1CA-756B-C9FD-6A98-316319255E6C}" dt="2021-11-14T23:33:29.334" v="617"/>
          <ac:picMkLst>
            <pc:docMk/>
            <pc:sldMk cId="2890837874" sldId="283"/>
            <ac:picMk id="5" creationId="{0C68DF0F-3DD5-42FE-85EF-B5DF0F4B6536}"/>
          </ac:picMkLst>
        </pc:picChg>
      </pc:sldChg>
      <pc:sldChg chg="addSp delSp modSp new mod modClrScheme chgLayout">
        <pc:chgData name="Green, Ian" userId="S::igreen1@lion.lmu.edu::d1dd52b4-bcea-4dae-92d3-e74f77d8a619" providerId="AD" clId="Web-{7293F1CA-756B-C9FD-6A98-316319255E6C}" dt="2021-11-14T23:43:23.087" v="859" actId="20577"/>
        <pc:sldMkLst>
          <pc:docMk/>
          <pc:sldMk cId="2069820945" sldId="284"/>
        </pc:sldMkLst>
        <pc:spChg chg="mod">
          <ac:chgData name="Green, Ian" userId="S::igreen1@lion.lmu.edu::d1dd52b4-bcea-4dae-92d3-e74f77d8a619" providerId="AD" clId="Web-{7293F1CA-756B-C9FD-6A98-316319255E6C}" dt="2021-11-14T23:38:29.846" v="724"/>
          <ac:spMkLst>
            <pc:docMk/>
            <pc:sldMk cId="2069820945" sldId="284"/>
            <ac:spMk id="2" creationId="{29BDB856-4CFB-4D1B-BD2D-625C04BFB801}"/>
          </ac:spMkLst>
        </pc:spChg>
        <pc:spChg chg="del">
          <ac:chgData name="Green, Ian" userId="S::igreen1@lion.lmu.edu::d1dd52b4-bcea-4dae-92d3-e74f77d8a619" providerId="AD" clId="Web-{7293F1CA-756B-C9FD-6A98-316319255E6C}" dt="2021-11-14T23:37:14.860" v="633"/>
          <ac:spMkLst>
            <pc:docMk/>
            <pc:sldMk cId="2069820945" sldId="284"/>
            <ac:spMk id="3" creationId="{B17E80AB-3270-4814-848A-09ECA76BE13F}"/>
          </ac:spMkLst>
        </pc:spChg>
        <pc:spChg chg="mod">
          <ac:chgData name="Green, Ian" userId="S::igreen1@lion.lmu.edu::d1dd52b4-bcea-4dae-92d3-e74f77d8a619" providerId="AD" clId="Web-{7293F1CA-756B-C9FD-6A98-316319255E6C}" dt="2021-11-14T23:43:23.087" v="859" actId="20577"/>
          <ac:spMkLst>
            <pc:docMk/>
            <pc:sldMk cId="2069820945" sldId="284"/>
            <ac:spMk id="4" creationId="{B5ED294A-EBC0-4663-8ED9-B78BADAA4662}"/>
          </ac:spMkLst>
        </pc:spChg>
        <pc:spChg chg="mod">
          <ac:chgData name="Green, Ian" userId="S::igreen1@lion.lmu.edu::d1dd52b4-bcea-4dae-92d3-e74f77d8a619" providerId="AD" clId="Web-{7293F1CA-756B-C9FD-6A98-316319255E6C}" dt="2021-11-14T23:38:29.846" v="724"/>
          <ac:spMkLst>
            <pc:docMk/>
            <pc:sldMk cId="2069820945" sldId="284"/>
            <ac:spMk id="5" creationId="{006C9D37-DC95-4AE9-ABDB-194E8A9E1375}"/>
          </ac:spMkLst>
        </pc:spChg>
        <pc:graphicFrameChg chg="add mod ord modGraphic">
          <ac:chgData name="Green, Ian" userId="S::igreen1@lion.lmu.edu::d1dd52b4-bcea-4dae-92d3-e74f77d8a619" providerId="AD" clId="Web-{7293F1CA-756B-C9FD-6A98-316319255E6C}" dt="2021-11-14T23:38:29.846" v="724"/>
          <ac:graphicFrameMkLst>
            <pc:docMk/>
            <pc:sldMk cId="2069820945" sldId="284"/>
            <ac:graphicFrameMk id="6" creationId="{E4FE97AB-4CDF-4934-96F8-9211BA5BAE5E}"/>
          </ac:graphicFrameMkLst>
        </pc:graphicFrameChg>
        <pc:graphicFrameChg chg="add del mod">
          <ac:chgData name="Green, Ian" userId="S::igreen1@lion.lmu.edu::d1dd52b4-bcea-4dae-92d3-e74f77d8a619" providerId="AD" clId="Web-{7293F1CA-756B-C9FD-6A98-316319255E6C}" dt="2021-11-14T23:37:39.595" v="677"/>
          <ac:graphicFrameMkLst>
            <pc:docMk/>
            <pc:sldMk cId="2069820945" sldId="284"/>
            <ac:graphicFrameMk id="8" creationId="{8B522A08-03C0-4DDD-97DC-E92E5C4D18BA}"/>
          </ac:graphicFrameMkLst>
        </pc:graphicFrameChg>
        <pc:graphicFrameChg chg="add del mod modGraphic">
          <ac:chgData name="Green, Ian" userId="S::igreen1@lion.lmu.edu::d1dd52b4-bcea-4dae-92d3-e74f77d8a619" providerId="AD" clId="Web-{7293F1CA-756B-C9FD-6A98-316319255E6C}" dt="2021-11-14T23:37:49.642" v="697"/>
          <ac:graphicFrameMkLst>
            <pc:docMk/>
            <pc:sldMk cId="2069820945" sldId="284"/>
            <ac:graphicFrameMk id="10" creationId="{47CE86A6-595E-478B-BC00-EED5BF57A5DF}"/>
          </ac:graphicFrameMkLst>
        </pc:graphicFrameChg>
      </pc:sldChg>
      <pc:sldChg chg="addSp delSp modSp new mod modClrScheme chgLayout">
        <pc:chgData name="Green, Ian" userId="S::igreen1@lion.lmu.edu::d1dd52b4-bcea-4dae-92d3-e74f77d8a619" providerId="AD" clId="Web-{7293F1CA-756B-C9FD-6A98-316319255E6C}" dt="2021-11-14T23:42:09.726" v="857" actId="20577"/>
        <pc:sldMkLst>
          <pc:docMk/>
          <pc:sldMk cId="1708730440" sldId="285"/>
        </pc:sldMkLst>
        <pc:spChg chg="mod">
          <ac:chgData name="Green, Ian" userId="S::igreen1@lion.lmu.edu::d1dd52b4-bcea-4dae-92d3-e74f77d8a619" providerId="AD" clId="Web-{7293F1CA-756B-C9FD-6A98-316319255E6C}" dt="2021-11-14T23:41:38.444" v="839"/>
          <ac:spMkLst>
            <pc:docMk/>
            <pc:sldMk cId="1708730440" sldId="285"/>
            <ac:spMk id="2" creationId="{2A874DDA-151B-4EA3-9A74-397F6F9BAD6D}"/>
          </ac:spMkLst>
        </pc:spChg>
        <pc:spChg chg="del">
          <ac:chgData name="Green, Ian" userId="S::igreen1@lion.lmu.edu::d1dd52b4-bcea-4dae-92d3-e74f77d8a619" providerId="AD" clId="Web-{7293F1CA-756B-C9FD-6A98-316319255E6C}" dt="2021-11-14T23:38:46.034" v="726"/>
          <ac:spMkLst>
            <pc:docMk/>
            <pc:sldMk cId="1708730440" sldId="285"/>
            <ac:spMk id="3" creationId="{E018FB56-89C3-469C-A145-87A06FE2D991}"/>
          </ac:spMkLst>
        </pc:spChg>
        <pc:spChg chg="mod">
          <ac:chgData name="Green, Ian" userId="S::igreen1@lion.lmu.edu::d1dd52b4-bcea-4dae-92d3-e74f77d8a619" providerId="AD" clId="Web-{7293F1CA-756B-C9FD-6A98-316319255E6C}" dt="2021-11-14T23:42:09.726" v="857" actId="20577"/>
          <ac:spMkLst>
            <pc:docMk/>
            <pc:sldMk cId="1708730440" sldId="285"/>
            <ac:spMk id="4" creationId="{916A27C5-3384-4A4D-A921-69E93E930DB1}"/>
          </ac:spMkLst>
        </pc:spChg>
        <pc:spChg chg="mod">
          <ac:chgData name="Green, Ian" userId="S::igreen1@lion.lmu.edu::d1dd52b4-bcea-4dae-92d3-e74f77d8a619" providerId="AD" clId="Web-{7293F1CA-756B-C9FD-6A98-316319255E6C}" dt="2021-11-14T23:41:38.444" v="839"/>
          <ac:spMkLst>
            <pc:docMk/>
            <pc:sldMk cId="1708730440" sldId="285"/>
            <ac:spMk id="5" creationId="{D26D3C14-A213-4318-94DF-1848CBC4DFCD}"/>
          </ac:spMkLst>
        </pc:spChg>
        <pc:spChg chg="add del mod">
          <ac:chgData name="Green, Ian" userId="S::igreen1@lion.lmu.edu::d1dd52b4-bcea-4dae-92d3-e74f77d8a619" providerId="AD" clId="Web-{7293F1CA-756B-C9FD-6A98-316319255E6C}" dt="2021-11-14T23:39:17.191" v="747"/>
          <ac:spMkLst>
            <pc:docMk/>
            <pc:sldMk cId="1708730440" sldId="285"/>
            <ac:spMk id="9" creationId="{F8D1383F-E675-48B3-8C74-DC1A50004ED4}"/>
          </ac:spMkLst>
        </pc:spChg>
        <pc:graphicFrameChg chg="add del mod ord modGraphic">
          <ac:chgData name="Green, Ian" userId="S::igreen1@lion.lmu.edu::d1dd52b4-bcea-4dae-92d3-e74f77d8a619" providerId="AD" clId="Web-{7293F1CA-756B-C9FD-6A98-316319255E6C}" dt="2021-11-14T23:39:16.394" v="746"/>
          <ac:graphicFrameMkLst>
            <pc:docMk/>
            <pc:sldMk cId="1708730440" sldId="285"/>
            <ac:graphicFrameMk id="7" creationId="{A637C3AA-C948-44C2-9E7A-F779ACD86F78}"/>
          </ac:graphicFrameMkLst>
        </pc:graphicFrameChg>
        <pc:graphicFrameChg chg="add mod ord modGraphic">
          <ac:chgData name="Green, Ian" userId="S::igreen1@lion.lmu.edu::d1dd52b4-bcea-4dae-92d3-e74f77d8a619" providerId="AD" clId="Web-{7293F1CA-756B-C9FD-6A98-316319255E6C}" dt="2021-11-14T23:41:38.444" v="839"/>
          <ac:graphicFrameMkLst>
            <pc:docMk/>
            <pc:sldMk cId="1708730440" sldId="285"/>
            <ac:graphicFrameMk id="11" creationId="{30DA9D2F-B420-4749-A2F7-9CD99619C347}"/>
          </ac:graphicFrameMkLst>
        </pc:graphicFrameChg>
      </pc:sldChg>
    </pc:docChg>
  </pc:docChgLst>
  <pc:docChgLst>
    <pc:chgData name="Green, Ian" userId="S::igreen1@lion.lmu.edu::d1dd52b4-bcea-4dae-92d3-e74f77d8a619" providerId="AD" clId="Web-{8429BB3D-A4A1-99F3-61AC-09EDBD620B71}"/>
    <pc:docChg chg="modSld">
      <pc:chgData name="Green, Ian" userId="S::igreen1@lion.lmu.edu::d1dd52b4-bcea-4dae-92d3-e74f77d8a619" providerId="AD" clId="Web-{8429BB3D-A4A1-99F3-61AC-09EDBD620B71}" dt="2021-11-18T00:13:17.394" v="18" actId="20577"/>
      <pc:docMkLst>
        <pc:docMk/>
      </pc:docMkLst>
      <pc:sldChg chg="modSp">
        <pc:chgData name="Green, Ian" userId="S::igreen1@lion.lmu.edu::d1dd52b4-bcea-4dae-92d3-e74f77d8a619" providerId="AD" clId="Web-{8429BB3D-A4A1-99F3-61AC-09EDBD620B71}" dt="2021-11-18T00:13:17.394" v="18" actId="20577"/>
        <pc:sldMkLst>
          <pc:docMk/>
          <pc:sldMk cId="2890837874" sldId="283"/>
        </pc:sldMkLst>
        <pc:spChg chg="mod">
          <ac:chgData name="Green, Ian" userId="S::igreen1@lion.lmu.edu::d1dd52b4-bcea-4dae-92d3-e74f77d8a619" providerId="AD" clId="Web-{8429BB3D-A4A1-99F3-61AC-09EDBD620B71}" dt="2021-11-18T00:13:17.394" v="18" actId="20577"/>
          <ac:spMkLst>
            <pc:docMk/>
            <pc:sldMk cId="2890837874" sldId="283"/>
            <ac:spMk id="3" creationId="{D747CEE4-681A-4460-94C9-6652B0F2A6B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9F7D9-A349-5743-97AD-27B458684025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63131-42D4-2547-B8CE-15509B376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114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16F90F-FECD-8042-BDF7-91A1EA4C396F}" type="datetimeFigureOut">
              <a:rPr lang="en-US" smtClean="0"/>
              <a:t>11/17/2021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F18F1A-3D12-204C-8C6A-B021E361A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687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79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51110" y="4675605"/>
            <a:ext cx="735690" cy="281743"/>
          </a:xfrm>
          <a:prstGeom prst="rect">
            <a:avLst/>
          </a:prstGeom>
        </p:spPr>
        <p:txBody>
          <a:bodyPr/>
          <a:lstStyle>
            <a:lvl1pPr algn="r">
              <a:defRPr sz="1600">
                <a:solidFill>
                  <a:srgbClr val="136AA9"/>
                </a:solidFill>
                <a:latin typeface="Metric Semibold"/>
                <a:cs typeface="Metric Semibold"/>
              </a:defRPr>
            </a:lvl1pPr>
          </a:lstStyle>
          <a:p>
            <a:fld id="{03E8E312-405C-4648-BB7A-C628B99F0F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43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777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43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075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9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303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9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61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60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35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2569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5268" y="4667745"/>
            <a:ext cx="601532" cy="273844"/>
          </a:xfrm>
          <a:prstGeom prst="rect">
            <a:avLst/>
          </a:prstGeom>
        </p:spPr>
        <p:txBody>
          <a:bodyPr/>
          <a:lstStyle>
            <a:lvl1pPr algn="r">
              <a:defRPr sz="1600">
                <a:solidFill>
                  <a:srgbClr val="136AA9"/>
                </a:solidFill>
                <a:latin typeface="Metric Semibold"/>
                <a:cs typeface="Metric Semibold"/>
              </a:defRPr>
            </a:lvl1pPr>
          </a:lstStyle>
          <a:p>
            <a:fld id="{03E8E312-405C-4648-BB7A-C628B99F0FD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LMU_UniversityLogo_Lockup_Fullname-OneLine-RGB-blue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36" y="4508617"/>
            <a:ext cx="3200400" cy="43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45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07FB8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78502" y="1935847"/>
            <a:ext cx="7571071" cy="24317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6600" b="1">
                <a:solidFill>
                  <a:schemeClr val="bg1"/>
                </a:solidFill>
                <a:latin typeface="Metric Semibold"/>
              </a:rPr>
              <a:t>MICROP:</a:t>
            </a:r>
            <a:endParaRPr lang="en-US" dirty="0">
              <a:solidFill>
                <a:schemeClr val="bg1"/>
              </a:solidFill>
              <a:latin typeface="Calibri"/>
              <a:cs typeface="Calibri"/>
            </a:endParaRPr>
          </a:p>
          <a:p>
            <a:pPr algn="ctr">
              <a:lnSpc>
                <a:spcPts val="6020"/>
              </a:lnSpc>
            </a:pPr>
            <a:r>
              <a:rPr lang="en-US" sz="6600" b="1">
                <a:solidFill>
                  <a:schemeClr val="bg1"/>
                </a:solidFill>
                <a:latin typeface="Metric Semibold"/>
              </a:rPr>
              <a:t>Project Progress </a:t>
            </a:r>
            <a:r>
              <a:rPr lang="en-US" sz="6600" b="1" dirty="0">
                <a:solidFill>
                  <a:schemeClr val="bg1"/>
                </a:solidFill>
                <a:latin typeface="Metric Semibold"/>
              </a:rPr>
              <a:t>Update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41752" y="4441446"/>
            <a:ext cx="6645842" cy="4308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Metric Regular"/>
                <a:cs typeface="Metric Regular"/>
              </a:rPr>
              <a:t>November 17th, 2021</a:t>
            </a:r>
          </a:p>
        </p:txBody>
      </p:sp>
      <p:pic>
        <p:nvPicPr>
          <p:cNvPr id="9" name="Picture 8" descr="LMU_UniversityLogo_Lockup_Fullname-Centered_RGB-CrimsonBlueSticker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420" y="445289"/>
            <a:ext cx="176116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59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A2E72-AB5E-406D-B251-C5A7156DE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>
            <a:normAutofit/>
          </a:bodyPr>
          <a:lstStyle/>
          <a:p>
            <a:r>
              <a:rPr lang="en-US"/>
              <a:t>Throughput Test (combined)</a:t>
            </a:r>
            <a:endParaRPr lang="en-US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4137C25-8891-4640-9FA9-D708D32B6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- Experimental closely followed control, bidirectional slows down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36874-29C1-4DD1-B818-DCE4BBE24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E8E312-405C-4648-BB7A-C628B99F0FDE}" type="slidenum">
              <a:rPr lang="en-US" sz="1200" smtClean="0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 sz="1200"/>
          </a:p>
        </p:txBody>
      </p:sp>
      <p:pic>
        <p:nvPicPr>
          <p:cNvPr id="8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7D54D889-D478-431D-8FB2-32FC531CC45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949" r="-2847" b="-267"/>
          <a:stretch/>
        </p:blipFill>
        <p:spPr>
          <a:xfrm>
            <a:off x="1389307" y="631031"/>
            <a:ext cx="6406560" cy="2750535"/>
          </a:xfrm>
        </p:spPr>
      </p:pic>
    </p:spTree>
    <p:extLst>
      <p:ext uri="{BB962C8B-B14F-4D97-AF65-F5344CB8AC3E}">
        <p14:creationId xmlns:p14="http://schemas.microsoft.com/office/powerpoint/2010/main" val="3401278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74DDA-151B-4EA3-9A74-397F6F9BA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/>
              <a:t>Throughput Averages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6A27C5-3384-4A4D-A921-69E93E930D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Bidirectional slower</a:t>
            </a:r>
          </a:p>
          <a:p>
            <a:r>
              <a:rPr lang="en-US" dirty="0">
                <a:cs typeface="Calibri"/>
              </a:rPr>
              <a:t>Unclear cause of slowdown</a:t>
            </a:r>
          </a:p>
          <a:p>
            <a:r>
              <a:rPr lang="en-US" dirty="0">
                <a:cs typeface="Calibri"/>
              </a:rPr>
              <a:t>Control/Experimental similar</a:t>
            </a:r>
            <a:endParaRPr lang="en-US" dirty="0"/>
          </a:p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D3C14-A213-4318-94DF-1848CBC4D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E8E312-405C-4648-BB7A-C628B99F0FDE}" type="slidenum">
              <a:rPr lang="en-US" sz="1200" smtClean="0"/>
              <a:pPr>
                <a:lnSpc>
                  <a:spcPct val="90000"/>
                </a:lnSpc>
                <a:spcAft>
                  <a:spcPts val="600"/>
                </a:spcAft>
              </a:pPr>
              <a:t>11</a:t>
            </a:fld>
            <a:endParaRPr lang="en-US" sz="120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30DA9D2F-B420-4749-A2F7-9CD99619C34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05527858"/>
              </p:ext>
            </p:extLst>
          </p:nvPr>
        </p:nvGraphicFramePr>
        <p:xfrm>
          <a:off x="4648200" y="1500847"/>
          <a:ext cx="4038601" cy="2793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1128">
                  <a:extLst>
                    <a:ext uri="{9D8B030D-6E8A-4147-A177-3AD203B41FA5}">
                      <a16:colId xmlns:a16="http://schemas.microsoft.com/office/drawing/2014/main" val="3646379596"/>
                    </a:ext>
                  </a:extLst>
                </a:gridCol>
                <a:gridCol w="1259150">
                  <a:extLst>
                    <a:ext uri="{9D8B030D-6E8A-4147-A177-3AD203B41FA5}">
                      <a16:colId xmlns:a16="http://schemas.microsoft.com/office/drawing/2014/main" val="3818958263"/>
                    </a:ext>
                  </a:extLst>
                </a:gridCol>
                <a:gridCol w="1308323">
                  <a:extLst>
                    <a:ext uri="{9D8B030D-6E8A-4147-A177-3AD203B41FA5}">
                      <a16:colId xmlns:a16="http://schemas.microsoft.com/office/drawing/2014/main" val="3288231930"/>
                    </a:ext>
                  </a:extLst>
                </a:gridCol>
              </a:tblGrid>
              <a:tr h="558617"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52838" marR="52838" marT="26419" marB="26419" anchor="ctr"/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Experimental Average Throughput (Mbps)</a:t>
                      </a:r>
                    </a:p>
                  </a:txBody>
                  <a:tcPr marL="52838" marR="52838" marT="26419" marB="26419"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i="0" u="none" strike="noStrike" noProof="0">
                          <a:latin typeface="Calibri"/>
                        </a:rPr>
                        <a:t>Control Average Throughput (Mbps)</a:t>
                      </a:r>
                    </a:p>
                  </a:txBody>
                  <a:tcPr marL="52838" marR="52838" marT="26419" marB="26419"/>
                </a:tc>
                <a:extLst>
                  <a:ext uri="{0D108BD9-81ED-4DB2-BD59-A6C34878D82A}">
                    <a16:rowId xmlns:a16="http://schemas.microsoft.com/office/drawing/2014/main" val="1528650291"/>
                  </a:ext>
                </a:extLst>
              </a:tr>
              <a:tr h="558617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Average Throughput Experimental Bidirectional</a:t>
                      </a:r>
                    </a:p>
                  </a:txBody>
                  <a:tcPr marL="52838" marR="52838" marT="26419" marB="2641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894</a:t>
                      </a:r>
                    </a:p>
                  </a:txBody>
                  <a:tcPr marL="52838" marR="52838" marT="26419" marB="26419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000" b="0" i="0" u="none" strike="noStrike" noProof="0"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1000" b="0" i="0" u="none" strike="noStrike" noProof="0">
                          <a:latin typeface="Calibri"/>
                        </a:rPr>
                        <a:t>898</a:t>
                      </a:r>
                      <a:endParaRPr lang="en-US" sz="1400"/>
                    </a:p>
                  </a:txBody>
                  <a:tcPr marL="52838" marR="52838" marT="26419" marB="26419"/>
                </a:tc>
                <a:extLst>
                  <a:ext uri="{0D108BD9-81ED-4DB2-BD59-A6C34878D82A}">
                    <a16:rowId xmlns:a16="http://schemas.microsoft.com/office/drawing/2014/main" val="2166206820"/>
                  </a:ext>
                </a:extLst>
              </a:tr>
              <a:tr h="558617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Average Throughput Experimental Unidirectional</a:t>
                      </a:r>
                    </a:p>
                  </a:txBody>
                  <a:tcPr marL="52838" marR="52838" marT="26419" marB="2641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941</a:t>
                      </a:r>
                    </a:p>
                  </a:txBody>
                  <a:tcPr marL="52838" marR="52838" marT="26419" marB="26419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000" b="0" i="0" u="none" strike="noStrike" noProof="0"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1000" b="0" i="0" u="none" strike="noStrike" noProof="0">
                          <a:latin typeface="Calibri"/>
                        </a:rPr>
                        <a:t>939</a:t>
                      </a:r>
                      <a:endParaRPr lang="en-US" sz="1400"/>
                    </a:p>
                  </a:txBody>
                  <a:tcPr marL="52838" marR="52838" marT="26419" marB="26419"/>
                </a:tc>
                <a:extLst>
                  <a:ext uri="{0D108BD9-81ED-4DB2-BD59-A6C34878D82A}">
                    <a16:rowId xmlns:a16="http://schemas.microsoft.com/office/drawing/2014/main" val="3256016951"/>
                  </a:ext>
                </a:extLst>
              </a:tr>
              <a:tr h="558617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Average Throughput 3 Cores Experimental Bidirectional</a:t>
                      </a:r>
                    </a:p>
                  </a:txBody>
                  <a:tcPr marL="52838" marR="52838" marT="26419" marB="2641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909</a:t>
                      </a:r>
                    </a:p>
                  </a:txBody>
                  <a:tcPr marL="52838" marR="52838" marT="26419" marB="26419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000" b="0" i="0" u="none" strike="noStrike" noProof="0"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1000" b="0" i="0" u="none" strike="noStrike" noProof="0">
                          <a:latin typeface="Calibri"/>
                        </a:rPr>
                        <a:t>873</a:t>
                      </a:r>
                      <a:endParaRPr lang="en-US" sz="1400"/>
                    </a:p>
                  </a:txBody>
                  <a:tcPr marL="52838" marR="52838" marT="26419" marB="26419"/>
                </a:tc>
                <a:extLst>
                  <a:ext uri="{0D108BD9-81ED-4DB2-BD59-A6C34878D82A}">
                    <a16:rowId xmlns:a16="http://schemas.microsoft.com/office/drawing/2014/main" val="706640445"/>
                  </a:ext>
                </a:extLst>
              </a:tr>
              <a:tr h="558617"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Average Throughput 3 Cores Experimental Unidirectional</a:t>
                      </a:r>
                    </a:p>
                  </a:txBody>
                  <a:tcPr marL="52838" marR="52838" marT="26419" marB="2641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942</a:t>
                      </a:r>
                    </a:p>
                  </a:txBody>
                  <a:tcPr marL="52838" marR="52838" marT="26419" marB="26419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000" b="0" i="0" u="none" strike="noStrike" noProof="0">
                        <a:latin typeface="Calibri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1000" b="0" i="0" u="none" strike="noStrike" noProof="0">
                          <a:latin typeface="Calibri"/>
                        </a:rPr>
                        <a:t>940</a:t>
                      </a:r>
                      <a:endParaRPr lang="en-US" sz="1400"/>
                    </a:p>
                  </a:txBody>
                  <a:tcPr marL="52838" marR="52838" marT="26419" marB="26419"/>
                </a:tc>
                <a:extLst>
                  <a:ext uri="{0D108BD9-81ED-4DB2-BD59-A6C34878D82A}">
                    <a16:rowId xmlns:a16="http://schemas.microsoft.com/office/drawing/2014/main" val="522643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8730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07F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387757" y="1256005"/>
            <a:ext cx="6368485" cy="178510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5500">
                <a:solidFill>
                  <a:schemeClr val="bg1"/>
                </a:solidFill>
                <a:latin typeface="Metric Semibold"/>
              </a:rPr>
              <a:t>Free Space Test:</a:t>
            </a:r>
            <a:endParaRPr lang="en-US" sz="5500" dirty="0">
              <a:solidFill>
                <a:schemeClr val="bg1"/>
              </a:solidFill>
              <a:latin typeface="Metric Semibold"/>
            </a:endParaRPr>
          </a:p>
          <a:p>
            <a:pPr algn="ctr"/>
            <a:r>
              <a:rPr lang="en-US" sz="5500">
                <a:solidFill>
                  <a:schemeClr val="bg1"/>
                </a:solidFill>
                <a:latin typeface="Metric Semibold"/>
              </a:rPr>
              <a:t>Collimation</a:t>
            </a:r>
            <a:endParaRPr lang="en-US" sz="5500" dirty="0">
              <a:solidFill>
                <a:schemeClr val="bg1"/>
              </a:solidFill>
              <a:latin typeface="Metric Semibold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FFFFFF"/>
                </a:solidFill>
              </a:rPr>
              <a:t>12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36" y="4522157"/>
            <a:ext cx="3200400" cy="35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073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00C58-5B1E-4C17-B00E-5B650CA8F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Pattern Analysis – No Lens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975DB-BA03-4354-9333-3230D93CF6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SFP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F7726F-880E-4741-BFFD-16CB065805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Fiber</a:t>
            </a:r>
            <a:endParaRPr lang="en-US"/>
          </a:p>
        </p:txBody>
      </p:sp>
      <p:pic>
        <p:nvPicPr>
          <p:cNvPr id="10" name="Picture 10" descr="A picture containing text, monitor, television, indoor&#10;&#10;Description automatically generated">
            <a:extLst>
              <a:ext uri="{FF2B5EF4-FFF2-40B4-BE49-F238E27FC236}">
                <a16:creationId xmlns:a16="http://schemas.microsoft.com/office/drawing/2014/main" id="{27750251-1303-453E-B275-EA07645002C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644720" y="1701477"/>
            <a:ext cx="2391112" cy="1523818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A72F38-0AB1-4F2C-BFBD-2A60DF6E1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E312-405C-4648-BB7A-C628B99F0FDE}" type="slidenum">
              <a:rPr lang="en-US" smtClean="0"/>
              <a:t>13</a:t>
            </a:fld>
            <a:endParaRPr lang="en-US"/>
          </a:p>
        </p:txBody>
      </p:sp>
      <p:pic>
        <p:nvPicPr>
          <p:cNvPr id="9" name="Picture 8" descr="A picture containing text, indoor, electronics, dark&#10;&#10;Description automatically generated">
            <a:extLst>
              <a:ext uri="{FF2B5EF4-FFF2-40B4-BE49-F238E27FC236}">
                <a16:creationId xmlns:a16="http://schemas.microsoft.com/office/drawing/2014/main" id="{CA0BCA55-5B79-4D0C-B8B7-70A6EE14BA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555" t="38570" r="-2037" b="37037"/>
          <a:stretch/>
        </p:blipFill>
        <p:spPr>
          <a:xfrm>
            <a:off x="680043" y="1683827"/>
            <a:ext cx="2113922" cy="1540165"/>
          </a:xfrm>
          <a:prstGeom prst="rect">
            <a:avLst/>
          </a:prstGeom>
        </p:spPr>
      </p:pic>
      <p:pic>
        <p:nvPicPr>
          <p:cNvPr id="6" name="Picture 7" descr="A picture containing text, indoor, table, computer&#10;&#10;Description automatically generated">
            <a:extLst>
              <a:ext uri="{FF2B5EF4-FFF2-40B4-BE49-F238E27FC236}">
                <a16:creationId xmlns:a16="http://schemas.microsoft.com/office/drawing/2014/main" id="{63A92055-3A1E-44D7-AA27-68FA1CD55A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42" r="29274" b="36681"/>
          <a:stretch/>
        </p:blipFill>
        <p:spPr>
          <a:xfrm>
            <a:off x="6462445" y="3003920"/>
            <a:ext cx="1940156" cy="1333720"/>
          </a:xfrm>
          <a:prstGeom prst="rect">
            <a:avLst/>
          </a:prstGeom>
        </p:spPr>
      </p:pic>
      <p:pic>
        <p:nvPicPr>
          <p:cNvPr id="8" name="Picture 10" descr="A picture containing text, indoor, table, desk&#10;&#10;Description automatically generated">
            <a:extLst>
              <a:ext uri="{FF2B5EF4-FFF2-40B4-BE49-F238E27FC236}">
                <a16:creationId xmlns:a16="http://schemas.microsoft.com/office/drawing/2014/main" id="{4599CEEE-24F6-4950-AE2F-A178E785F8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171" t="31754" r="38173" b="35614"/>
          <a:stretch/>
        </p:blipFill>
        <p:spPr>
          <a:xfrm>
            <a:off x="1736333" y="2862651"/>
            <a:ext cx="2139118" cy="147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70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33C05-FA44-43BB-B7F8-FE8F23223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Pattern Analysis - Lens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28FC4F-D0BF-40F2-8708-2CAD7D2518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SFP with Lens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18B9A1-92C9-4936-8485-0F61F26DA5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Fiber with Lens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EF778F-C7F8-47F5-AA46-D9D697DD1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E312-405C-4648-BB7A-C628B99F0FDE}" type="slidenum">
              <a:rPr lang="en-US" smtClean="0"/>
              <a:t>14</a:t>
            </a:fld>
            <a:endParaRPr lang="en-US"/>
          </a:p>
        </p:txBody>
      </p:sp>
      <p:pic>
        <p:nvPicPr>
          <p:cNvPr id="9" name="Picture 12" descr="A picture containing text, television, indoor, screen&#10;&#10;Description automatically generated">
            <a:extLst>
              <a:ext uri="{FF2B5EF4-FFF2-40B4-BE49-F238E27FC236}">
                <a16:creationId xmlns:a16="http://schemas.microsoft.com/office/drawing/2014/main" id="{7B169634-F518-4FFF-B684-5F4C4F35F2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200" t="35070" r="267" b="40080"/>
          <a:stretch/>
        </p:blipFill>
        <p:spPr>
          <a:xfrm>
            <a:off x="511420" y="1879278"/>
            <a:ext cx="4019997" cy="2359311"/>
          </a:xfrm>
          <a:prstGeom prst="rect">
            <a:avLst/>
          </a:prstGeom>
        </p:spPr>
      </p:pic>
      <p:pic>
        <p:nvPicPr>
          <p:cNvPr id="10" name="Picture 10" descr="A picture containing text, monitor, television, screen&#10;&#10;Description automatically generated">
            <a:extLst>
              <a:ext uri="{FF2B5EF4-FFF2-40B4-BE49-F238E27FC236}">
                <a16:creationId xmlns:a16="http://schemas.microsoft.com/office/drawing/2014/main" id="{FC45FFAD-C372-4674-9518-4F54DCFD5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042" y="1875692"/>
            <a:ext cx="4041531" cy="23592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59719B2-E925-477C-96A6-4B7BFAAC4B8D}"/>
              </a:ext>
            </a:extLst>
          </p:cNvPr>
          <p:cNvSpPr txBox="1"/>
          <p:nvPr/>
        </p:nvSpPr>
        <p:spPr>
          <a:xfrm>
            <a:off x="2921977" y="544243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905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FC3C9-E9A9-49AF-9210-B1DF9C14D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/>
              <a:t>Divergence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C98A5E-A155-493B-A751-7C8C601FA6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Lens necessary</a:t>
            </a:r>
          </a:p>
          <a:p>
            <a:r>
              <a:rPr lang="en-US" dirty="0"/>
              <a:t>Fiber has minimal impact</a:t>
            </a:r>
            <a:endParaRPr lang="en-US" dirty="0">
              <a:cs typeface="Calibri"/>
            </a:endParaRPr>
          </a:p>
          <a:p>
            <a:r>
              <a:rPr lang="en-US" dirty="0"/>
              <a:t>Fiber changes scattering pattern</a:t>
            </a:r>
            <a:endParaRPr lang="en-US" dirty="0"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E1F98-013D-4DA9-88FB-C1DFC82C9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E8E312-405C-4648-BB7A-C628B99F0FDE}" type="slidenum">
              <a:rPr lang="en-US" sz="1200" smtClean="0"/>
              <a:pPr>
                <a:lnSpc>
                  <a:spcPct val="90000"/>
                </a:lnSpc>
                <a:spcAft>
                  <a:spcPts val="600"/>
                </a:spcAft>
              </a:pPr>
              <a:t>15</a:t>
            </a:fld>
            <a:endParaRPr lang="en-US" sz="120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226E2F3E-0B8E-4BA2-B75B-E05A40BF5EA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89471506"/>
              </p:ext>
            </p:extLst>
          </p:nvPr>
        </p:nvGraphicFramePr>
        <p:xfrm>
          <a:off x="4648200" y="1513251"/>
          <a:ext cx="4038601" cy="27682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7679">
                  <a:extLst>
                    <a:ext uri="{9D8B030D-6E8A-4147-A177-3AD203B41FA5}">
                      <a16:colId xmlns:a16="http://schemas.microsoft.com/office/drawing/2014/main" val="628025363"/>
                    </a:ext>
                  </a:extLst>
                </a:gridCol>
                <a:gridCol w="1780922">
                  <a:extLst>
                    <a:ext uri="{9D8B030D-6E8A-4147-A177-3AD203B41FA5}">
                      <a16:colId xmlns:a16="http://schemas.microsoft.com/office/drawing/2014/main" val="119201925"/>
                    </a:ext>
                  </a:extLst>
                </a:gridCol>
              </a:tblGrid>
              <a:tr h="819409">
                <a:tc>
                  <a:txBody>
                    <a:bodyPr/>
                    <a:lstStyle/>
                    <a:p>
                      <a:r>
                        <a:rPr lang="en-US" sz="2200"/>
                        <a:t>Setup</a:t>
                      </a:r>
                    </a:p>
                  </a:txBody>
                  <a:tcPr marL="110731" marR="110731" marT="55365" marB="55365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Divergence (mm)</a:t>
                      </a:r>
                    </a:p>
                  </a:txBody>
                  <a:tcPr marL="110731" marR="110731" marT="55365" marB="55365"/>
                </a:tc>
                <a:extLst>
                  <a:ext uri="{0D108BD9-81ED-4DB2-BD59-A6C34878D82A}">
                    <a16:rowId xmlns:a16="http://schemas.microsoft.com/office/drawing/2014/main" val="1276536158"/>
                  </a:ext>
                </a:extLst>
              </a:tr>
              <a:tr h="48721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200"/>
                        <a:t>SFP Only</a:t>
                      </a:r>
                    </a:p>
                  </a:txBody>
                  <a:tcPr marL="110731" marR="110731" marT="55365" marB="55365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117.7</a:t>
                      </a:r>
                    </a:p>
                  </a:txBody>
                  <a:tcPr marL="110731" marR="110731" marT="55365" marB="55365"/>
                </a:tc>
                <a:extLst>
                  <a:ext uri="{0D108BD9-81ED-4DB2-BD59-A6C34878D82A}">
                    <a16:rowId xmlns:a16="http://schemas.microsoft.com/office/drawing/2014/main" val="3205604817"/>
                  </a:ext>
                </a:extLst>
              </a:tr>
              <a:tr h="487216">
                <a:tc>
                  <a:txBody>
                    <a:bodyPr/>
                    <a:lstStyle/>
                    <a:p>
                      <a:r>
                        <a:rPr lang="en-US" sz="2200"/>
                        <a:t>Fiber Only</a:t>
                      </a:r>
                    </a:p>
                  </a:txBody>
                  <a:tcPr marL="110731" marR="110731" marT="55365" marB="55365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100.8</a:t>
                      </a:r>
                    </a:p>
                  </a:txBody>
                  <a:tcPr marL="110731" marR="110731" marT="55365" marB="55365"/>
                </a:tc>
                <a:extLst>
                  <a:ext uri="{0D108BD9-81ED-4DB2-BD59-A6C34878D82A}">
                    <a16:rowId xmlns:a16="http://schemas.microsoft.com/office/drawing/2014/main" val="174033038"/>
                  </a:ext>
                </a:extLst>
              </a:tr>
              <a:tr h="487216">
                <a:tc>
                  <a:txBody>
                    <a:bodyPr/>
                    <a:lstStyle/>
                    <a:p>
                      <a:r>
                        <a:rPr lang="en-US" sz="2200"/>
                        <a:t>SFP with Lens</a:t>
                      </a:r>
                    </a:p>
                  </a:txBody>
                  <a:tcPr marL="110731" marR="110731" marT="55365" marB="55365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5.6</a:t>
                      </a:r>
                    </a:p>
                  </a:txBody>
                  <a:tcPr marL="110731" marR="110731" marT="55365" marB="55365"/>
                </a:tc>
                <a:extLst>
                  <a:ext uri="{0D108BD9-81ED-4DB2-BD59-A6C34878D82A}">
                    <a16:rowId xmlns:a16="http://schemas.microsoft.com/office/drawing/2014/main" val="2400692434"/>
                  </a:ext>
                </a:extLst>
              </a:tr>
              <a:tr h="487216">
                <a:tc>
                  <a:txBody>
                    <a:bodyPr/>
                    <a:lstStyle/>
                    <a:p>
                      <a:r>
                        <a:rPr lang="en-US" sz="2200"/>
                        <a:t>Fiber with Lens</a:t>
                      </a:r>
                    </a:p>
                  </a:txBody>
                  <a:tcPr marL="110731" marR="110731" marT="55365" marB="55365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4.8</a:t>
                      </a:r>
                    </a:p>
                  </a:txBody>
                  <a:tcPr marL="110731" marR="110731" marT="55365" marB="55365"/>
                </a:tc>
                <a:extLst>
                  <a:ext uri="{0D108BD9-81ED-4DB2-BD59-A6C34878D82A}">
                    <a16:rowId xmlns:a16="http://schemas.microsoft.com/office/drawing/2014/main" val="2999599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8419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5FECE-A646-49CE-81CD-990C3E91D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7CEE4-681A-4460-94C9-6652B0F2A6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Construct lens holder for bi-directional testing</a:t>
            </a:r>
          </a:p>
          <a:p>
            <a:r>
              <a:rPr lang="en-US" dirty="0"/>
              <a:t>Increase automation of testing*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Collect more data*</a:t>
            </a:r>
          </a:p>
          <a:p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*Done as of today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C68DF0F-3DD5-42FE-85EF-B5DF0F4B65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76" r="2092" b="1"/>
          <a:stretch/>
        </p:blipFill>
        <p:spPr>
          <a:xfrm>
            <a:off x="4648200" y="1200151"/>
            <a:ext cx="4038600" cy="3394472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F930E-FE17-462C-B78F-EF0ABF64E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E8E312-405C-4648-BB7A-C628B99F0FDE}" type="slidenum">
              <a:rPr lang="en-US" sz="1200" smtClean="0"/>
              <a:pPr>
                <a:lnSpc>
                  <a:spcPct val="90000"/>
                </a:lnSpc>
                <a:spcAft>
                  <a:spcPts val="600"/>
                </a:spcAft>
              </a:pPr>
              <a:t>16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8908378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07F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387757" y="1256005"/>
            <a:ext cx="6368485" cy="9387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Metric Semibold"/>
              </a:rPr>
              <a:t>Questions?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FFFFFF"/>
                </a:solidFill>
              </a:rPr>
              <a:t>17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36" y="4522157"/>
            <a:ext cx="3200400" cy="35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832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73A70-84B7-4BB1-BEC2-8765EE1F8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/>
              <a:t>Reminder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00332-D43E-44B9-BBD6-3E4F36034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Cheap, dynamic free space optical system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1Gbps</a:t>
            </a:r>
          </a:p>
          <a:p>
            <a:r>
              <a:rPr lang="en-US" dirty="0">
                <a:cs typeface="Calibri"/>
              </a:rPr>
              <a:t>SFP Transceiver</a:t>
            </a:r>
          </a:p>
          <a:p>
            <a:r>
              <a:rPr lang="en-US" dirty="0">
                <a:cs typeface="Calibri"/>
              </a:rPr>
              <a:t>RJ45 (Ethernet|Cat7+) connection</a:t>
            </a: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6705D8A8-3F11-4600-A0A0-AB365B8AD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405" y="1200151"/>
            <a:ext cx="3730189" cy="3394472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7B27C2-0638-4FBC-BE0F-F21911683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E8E312-405C-4648-BB7A-C628B99F0FDE}" type="slidenum">
              <a:rPr lang="en-US" sz="1200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24117D-CBEA-4802-8A02-7E04D9DFC367}"/>
              </a:ext>
            </a:extLst>
          </p:cNvPr>
          <p:cNvSpPr txBox="1"/>
          <p:nvPr/>
        </p:nvSpPr>
        <p:spPr>
          <a:xfrm>
            <a:off x="5001164" y="4445839"/>
            <a:ext cx="33578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https://encyclopedia.pub/3726</a:t>
            </a:r>
            <a:br>
              <a:rPr lang="en-US" dirty="0"/>
            </a:b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5100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4103E-0412-4BA7-BF2F-AFFF28725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3205B-E40E-421B-AFF2-358F52920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Finalized design</a:t>
            </a:r>
          </a:p>
          <a:p>
            <a:r>
              <a:rPr lang="en-US" dirty="0">
                <a:cs typeface="Calibri"/>
              </a:rPr>
              <a:t>Finalized hardware test suite</a:t>
            </a:r>
          </a:p>
          <a:p>
            <a:r>
              <a:rPr lang="en-US" dirty="0">
                <a:cs typeface="Calibri"/>
              </a:rPr>
              <a:t>Built/used software testbed</a:t>
            </a:r>
          </a:p>
          <a:p>
            <a:r>
              <a:rPr lang="en-US" dirty="0">
                <a:cs typeface="Calibri"/>
              </a:rPr>
              <a:t>Began free space testing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3A87CA-C87A-4350-94D4-9D29AFA51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E312-405C-4648-BB7A-C628B99F0F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353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07F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387757" y="1256005"/>
            <a:ext cx="6368485" cy="263149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Metric Semibold"/>
              </a:rPr>
              <a:t>Fiber Test: Throughput and </a:t>
            </a:r>
            <a:r>
              <a:rPr lang="en-US" sz="5500">
                <a:solidFill>
                  <a:schemeClr val="bg1"/>
                </a:solidFill>
                <a:latin typeface="Metric Semibold"/>
              </a:rPr>
              <a:t>Latency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FFFFFF"/>
                </a:solidFill>
              </a:rPr>
              <a:t>4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36" y="4522157"/>
            <a:ext cx="3200400" cy="35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31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C5E22-C72B-454F-BB22-75375A613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Fiber Testbed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6A2EE-D827-408F-A917-50ECA2D68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>
                <a:cs typeface="Calibri"/>
              </a:rPr>
              <a:t>Two VMs running 1 core, 2GB (3 core/4GB)</a:t>
            </a:r>
          </a:p>
          <a:p>
            <a:pPr lvl="1"/>
            <a:r>
              <a:rPr lang="en-US" dirty="0">
                <a:ea typeface="+mn-lt"/>
                <a:cs typeface="+mn-lt"/>
              </a:rPr>
              <a:t>Lower performance due to system strain but reduced overhead for experimenters</a:t>
            </a:r>
          </a:p>
          <a:p>
            <a:pPr lvl="1"/>
            <a:r>
              <a:rPr lang="en-US" dirty="0">
                <a:cs typeface="Calibri"/>
              </a:rPr>
              <a:t>Additional tests with more powerful machines required</a:t>
            </a:r>
          </a:p>
          <a:p>
            <a:r>
              <a:rPr lang="en-US" dirty="0">
                <a:cs typeface="Calibri"/>
              </a:rPr>
              <a:t>Bridged to Ethernet adapter</a:t>
            </a:r>
          </a:p>
          <a:p>
            <a:r>
              <a:rPr lang="en-US" dirty="0">
                <a:cs typeface="Calibri"/>
              </a:rPr>
              <a:t>Control was Ethernet cable only; experimental used SFP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E475A9-9026-44DC-9FEB-641C1B266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E312-405C-4648-BB7A-C628B99F0F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198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65E8A-B207-4A9F-AFA7-61E0589E0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Latency Test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C5AE6-81BC-4723-8D9F-9AF7FCCB8F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Control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B2BC9-4ACA-4BEB-920B-1976D85C44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Experimental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F5629-8D15-4C6D-8741-F1A90A1C4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E312-405C-4648-BB7A-C628B99F0FDE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B8BADFB6-540C-4B50-B641-8163B887B6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2124404"/>
            <a:ext cx="4040188" cy="1976970"/>
          </a:xfrm>
        </p:spPr>
      </p:pic>
      <p:pic>
        <p:nvPicPr>
          <p:cNvPr id="9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A42F4AF0-C643-4D17-852C-407AC6E3943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6" y="2124016"/>
            <a:ext cx="4041775" cy="1977746"/>
          </a:xfrm>
        </p:spPr>
      </p:pic>
    </p:spTree>
    <p:extLst>
      <p:ext uri="{BB962C8B-B14F-4D97-AF65-F5344CB8AC3E}">
        <p14:creationId xmlns:p14="http://schemas.microsoft.com/office/powerpoint/2010/main" val="402587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A2E72-AB5E-406D-B251-C5A7156DE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>
            <a:normAutofit/>
          </a:bodyPr>
          <a:lstStyle/>
          <a:p>
            <a:r>
              <a:rPr lang="en-US"/>
              <a:t>Latency Test (combined)</a:t>
            </a:r>
            <a:endParaRPr lang="en-US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4137C25-8891-4640-9FA9-D708D32B6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- Difference in speed at beginning likely a result of 'test-isms'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36874-29C1-4DD1-B818-DCE4BBE24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E8E312-405C-4648-BB7A-C628B99F0FDE}" type="slidenum">
              <a:rPr lang="en-US" sz="1200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1200"/>
          </a:p>
        </p:txBody>
      </p:sp>
      <p:pic>
        <p:nvPicPr>
          <p:cNvPr id="6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1DD5B7FD-FFE4-4805-BF4F-DB18304C5F9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697" r="-3717" b="-273"/>
          <a:stretch/>
        </p:blipFill>
        <p:spPr>
          <a:xfrm>
            <a:off x="1338019" y="660311"/>
            <a:ext cx="6585142" cy="2691976"/>
          </a:xfrm>
        </p:spPr>
      </p:pic>
    </p:spTree>
    <p:extLst>
      <p:ext uri="{BB962C8B-B14F-4D97-AF65-F5344CB8AC3E}">
        <p14:creationId xmlns:p14="http://schemas.microsoft.com/office/powerpoint/2010/main" val="2450980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DB856-4CFB-4D1B-BD2D-625C04BFB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/>
              <a:t>Latency Averages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ED294A-EBC0-4663-8ED9-B78BADAA4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Minor differences</a:t>
            </a:r>
          </a:p>
          <a:p>
            <a:r>
              <a:rPr lang="en-US"/>
              <a:t>Much more data required to determine statistical significance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6C9D37-DC95-4AE9-ABDB-194E8A9E1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E8E312-405C-4648-BB7A-C628B99F0FDE}" type="slidenum">
              <a:rPr lang="en-US" sz="1200" smtClean="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sz="120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4FE97AB-4CDF-4934-96F8-9211BA5BAE5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86862334"/>
              </p:ext>
            </p:extLst>
          </p:nvPr>
        </p:nvGraphicFramePr>
        <p:xfrm>
          <a:off x="457200" y="1452521"/>
          <a:ext cx="4038600" cy="28897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9300">
                  <a:extLst>
                    <a:ext uri="{9D8B030D-6E8A-4147-A177-3AD203B41FA5}">
                      <a16:colId xmlns:a16="http://schemas.microsoft.com/office/drawing/2014/main" val="4277312705"/>
                    </a:ext>
                  </a:extLst>
                </a:gridCol>
                <a:gridCol w="2019300">
                  <a:extLst>
                    <a:ext uri="{9D8B030D-6E8A-4147-A177-3AD203B41FA5}">
                      <a16:colId xmlns:a16="http://schemas.microsoft.com/office/drawing/2014/main" val="72932321"/>
                    </a:ext>
                  </a:extLst>
                </a:gridCol>
              </a:tblGrid>
              <a:tr h="317871">
                <a:tc>
                  <a:txBody>
                    <a:bodyPr/>
                    <a:lstStyle/>
                    <a:p>
                      <a:r>
                        <a:rPr lang="en-US" sz="1400"/>
                        <a:t>Test</a:t>
                      </a:r>
                    </a:p>
                  </a:txBody>
                  <a:tcPr marL="72243" marR="72243" marT="36122" marB="36122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Average Latency (ms)</a:t>
                      </a:r>
                    </a:p>
                  </a:txBody>
                  <a:tcPr marL="72243" marR="72243" marT="36122" marB="36122"/>
                </a:tc>
                <a:extLst>
                  <a:ext uri="{0D108BD9-81ED-4DB2-BD59-A6C34878D82A}">
                    <a16:rowId xmlns:a16="http://schemas.microsoft.com/office/drawing/2014/main" val="1313856795"/>
                  </a:ext>
                </a:extLst>
              </a:tr>
              <a:tr h="53460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/>
                        <a:t>Average Latency Control Unidirectional</a:t>
                      </a:r>
                    </a:p>
                  </a:txBody>
                  <a:tcPr marL="72243" marR="72243" marT="36122" marB="36122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/>
                        <a:t>1.30</a:t>
                      </a:r>
                    </a:p>
                  </a:txBody>
                  <a:tcPr marL="72243" marR="72243" marT="36122" marB="36122"/>
                </a:tc>
                <a:extLst>
                  <a:ext uri="{0D108BD9-81ED-4DB2-BD59-A6C34878D82A}">
                    <a16:rowId xmlns:a16="http://schemas.microsoft.com/office/drawing/2014/main" val="2620839649"/>
                  </a:ext>
                </a:extLst>
              </a:tr>
              <a:tr h="53460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/>
                        <a:t>Average Latency Control Bidirectional</a:t>
                      </a:r>
                    </a:p>
                  </a:txBody>
                  <a:tcPr marL="72243" marR="72243" marT="36122" marB="36122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/>
                        <a:t>1.62</a:t>
                      </a:r>
                    </a:p>
                  </a:txBody>
                  <a:tcPr marL="72243" marR="72243" marT="36122" marB="36122"/>
                </a:tc>
                <a:extLst>
                  <a:ext uri="{0D108BD9-81ED-4DB2-BD59-A6C34878D82A}">
                    <a16:rowId xmlns:a16="http://schemas.microsoft.com/office/drawing/2014/main" val="3574099829"/>
                  </a:ext>
                </a:extLst>
              </a:tr>
              <a:tr h="75133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/>
                        <a:t>Average Latency Experimental Bidirectional</a:t>
                      </a:r>
                    </a:p>
                  </a:txBody>
                  <a:tcPr marL="72243" marR="72243" marT="36122" marB="36122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/>
                        <a:t>1.57</a:t>
                      </a:r>
                    </a:p>
                  </a:txBody>
                  <a:tcPr marL="72243" marR="72243" marT="36122" marB="36122"/>
                </a:tc>
                <a:extLst>
                  <a:ext uri="{0D108BD9-81ED-4DB2-BD59-A6C34878D82A}">
                    <a16:rowId xmlns:a16="http://schemas.microsoft.com/office/drawing/2014/main" val="3213025940"/>
                  </a:ext>
                </a:extLst>
              </a:tr>
              <a:tr h="75133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/>
                        <a:t>Average Latency Experimental Unidirectional</a:t>
                      </a:r>
                    </a:p>
                  </a:txBody>
                  <a:tcPr marL="72243" marR="72243" marT="36122" marB="36122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/>
                        <a:t>1.57</a:t>
                      </a:r>
                    </a:p>
                  </a:txBody>
                  <a:tcPr marL="72243" marR="72243" marT="36122" marB="36122"/>
                </a:tc>
                <a:extLst>
                  <a:ext uri="{0D108BD9-81ED-4DB2-BD59-A6C34878D82A}">
                    <a16:rowId xmlns:a16="http://schemas.microsoft.com/office/drawing/2014/main" val="3368940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9820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96B9F-A6B0-4685-BEED-BC0A695E7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Throughput Tests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B367CC-455C-4EA9-AB65-0115D33E0B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Control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46480-3342-4B22-A6FA-C51EE35615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Experimental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535C71-D262-43AD-9959-C302FE29B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E312-405C-4648-BB7A-C628B99F0FDE}" type="slidenum">
              <a:rPr lang="en-US" smtClean="0"/>
              <a:t>9</a:t>
            </a:fld>
            <a:endParaRPr lang="en-US"/>
          </a:p>
        </p:txBody>
      </p:sp>
      <p:pic>
        <p:nvPicPr>
          <p:cNvPr id="10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28DD488F-5EF9-4674-8E30-FD9C81B4B3F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2102842"/>
            <a:ext cx="4040188" cy="2020094"/>
          </a:xfrm>
        </p:spPr>
      </p:pic>
      <p:pic>
        <p:nvPicPr>
          <p:cNvPr id="13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BCE55875-3E28-43F5-84BB-4CE534CFD5C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6" y="2102445"/>
            <a:ext cx="4041775" cy="2020888"/>
          </a:xfrm>
        </p:spPr>
      </p:pic>
    </p:spTree>
    <p:extLst>
      <p:ext uri="{BB962C8B-B14F-4D97-AF65-F5344CB8AC3E}">
        <p14:creationId xmlns:p14="http://schemas.microsoft.com/office/powerpoint/2010/main" val="3995045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315</Words>
  <Application>Microsoft Office PowerPoint</Application>
  <PresentationFormat>On-screen Show (16:9)</PresentationFormat>
  <Paragraphs>53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Reminder</vt:lpstr>
      <vt:lpstr>Update</vt:lpstr>
      <vt:lpstr>PowerPoint Presentation</vt:lpstr>
      <vt:lpstr>Fiber Testbed</vt:lpstr>
      <vt:lpstr>Latency Test</vt:lpstr>
      <vt:lpstr>Latency Test (combined)</vt:lpstr>
      <vt:lpstr>Latency Averages</vt:lpstr>
      <vt:lpstr>Throughput Tests</vt:lpstr>
      <vt:lpstr>Throughput Test (combined)</vt:lpstr>
      <vt:lpstr>Throughput Averages</vt:lpstr>
      <vt:lpstr>PowerPoint Presentation</vt:lpstr>
      <vt:lpstr>Pattern Analysis – No Lens</vt:lpstr>
      <vt:lpstr>Pattern Analysis - Lens</vt:lpstr>
      <vt:lpstr>Divergence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 Donlan</dc:creator>
  <cp:lastModifiedBy>Pentagram Designer</cp:lastModifiedBy>
  <cp:revision>373</cp:revision>
  <dcterms:created xsi:type="dcterms:W3CDTF">2019-03-11T19:06:49Z</dcterms:created>
  <dcterms:modified xsi:type="dcterms:W3CDTF">2021-11-18T00:13:17Z</dcterms:modified>
</cp:coreProperties>
</file>

<file path=docProps/thumbnail.jpeg>
</file>